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7"/>
  </p:notesMasterIdLst>
  <p:handoutMasterIdLst>
    <p:handoutMasterId r:id="rId28"/>
  </p:handoutMasterIdLst>
  <p:sldIdLst>
    <p:sldId id="303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05" r:id="rId15"/>
    <p:sldId id="269" r:id="rId16"/>
    <p:sldId id="304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9144000" cy="6858000" type="screen4x3"/>
  <p:notesSz cx="9874250" cy="6797675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1">
          <p15:clr>
            <a:srgbClr val="A4A3A4"/>
          </p15:clr>
        </p15:guide>
        <p15:guide id="2" pos="351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>
          <p15:clr>
            <a:srgbClr val="A4A3A4"/>
          </p15:clr>
        </p15:guide>
        <p15:guide id="2" pos="311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22AE77-F5AF-45B3-865B-05CED62EBD95}" v="23" dt="2019-09-04T13:55:54.9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6327" autoAdjust="0"/>
    <p:restoredTop sz="94660"/>
  </p:normalViewPr>
  <p:slideViewPr>
    <p:cSldViewPr>
      <p:cViewPr varScale="1">
        <p:scale>
          <a:sx n="119" d="100"/>
          <a:sy n="119" d="100"/>
        </p:scale>
        <p:origin x="972" y="84"/>
      </p:cViewPr>
      <p:guideLst>
        <p:guide orient="horz" pos="1661"/>
        <p:guide pos="351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4" d="100"/>
          <a:sy n="114" d="100"/>
        </p:scale>
        <p:origin x="-2100" y="-108"/>
      </p:cViewPr>
      <p:guideLst>
        <p:guide orient="horz" pos="2141"/>
        <p:guide pos="31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태정" userId="e3dc46d7-72cb-4935-82cd-f0920e45a4ed" providerId="ADAL" clId="{2622AE77-F5AF-45B3-865B-05CED62EBD95}"/>
    <pc:docChg chg="custSel addSld modSld sldOrd">
      <pc:chgData name="박태정" userId="e3dc46d7-72cb-4935-82cd-f0920e45a4ed" providerId="ADAL" clId="{2622AE77-F5AF-45B3-865B-05CED62EBD95}" dt="2019-09-04T13:56:19.929" v="149" actId="1076"/>
      <pc:docMkLst>
        <pc:docMk/>
      </pc:docMkLst>
      <pc:sldChg chg="ord">
        <pc:chgData name="박태정" userId="e3dc46d7-72cb-4935-82cd-f0920e45a4ed" providerId="ADAL" clId="{2622AE77-F5AF-45B3-865B-05CED62EBD95}" dt="2019-09-04T13:37:06.516" v="0"/>
        <pc:sldMkLst>
          <pc:docMk/>
          <pc:sldMk cId="0" sldId="262"/>
        </pc:sldMkLst>
      </pc:sldChg>
      <pc:sldChg chg="addSp delSp modSp add">
        <pc:chgData name="박태정" userId="e3dc46d7-72cb-4935-82cd-f0920e45a4ed" providerId="ADAL" clId="{2622AE77-F5AF-45B3-865B-05CED62EBD95}" dt="2019-09-04T13:51:55.079" v="111" actId="1076"/>
        <pc:sldMkLst>
          <pc:docMk/>
          <pc:sldMk cId="3760991785" sldId="304"/>
        </pc:sldMkLst>
        <pc:spChg chg="add mod">
          <ac:chgData name="박태정" userId="e3dc46d7-72cb-4935-82cd-f0920e45a4ed" providerId="ADAL" clId="{2622AE77-F5AF-45B3-865B-05CED62EBD95}" dt="2019-09-04T13:44:41.868" v="80" actId="164"/>
          <ac:spMkLst>
            <pc:docMk/>
            <pc:sldMk cId="3760991785" sldId="304"/>
            <ac:spMk id="7" creationId="{46578A3B-6F2C-461D-81F6-9677E2558CB8}"/>
          </ac:spMkLst>
        </pc:spChg>
        <pc:spChg chg="mod">
          <ac:chgData name="박태정" userId="e3dc46d7-72cb-4935-82cd-f0920e45a4ed" providerId="ADAL" clId="{2622AE77-F5AF-45B3-865B-05CED62EBD95}" dt="2019-09-04T13:45:11.577" v="85" actId="6549"/>
          <ac:spMkLst>
            <pc:docMk/>
            <pc:sldMk cId="3760991785" sldId="304"/>
            <ac:spMk id="26627" creationId="{987B7AD6-2C26-416A-BA06-313F9059EDF9}"/>
          </ac:spMkLst>
        </pc:spChg>
        <pc:spChg chg="del mod">
          <ac:chgData name="박태정" userId="e3dc46d7-72cb-4935-82cd-f0920e45a4ed" providerId="ADAL" clId="{2622AE77-F5AF-45B3-865B-05CED62EBD95}" dt="2019-09-04T13:38:04.849" v="4" actId="478"/>
          <ac:spMkLst>
            <pc:docMk/>
            <pc:sldMk cId="3760991785" sldId="304"/>
            <ac:spMk id="26629" creationId="{D9BFE174-A8E8-4513-AFA1-D5CD55D3289F}"/>
          </ac:spMkLst>
        </pc:spChg>
        <pc:spChg chg="del">
          <ac:chgData name="박태정" userId="e3dc46d7-72cb-4935-82cd-f0920e45a4ed" providerId="ADAL" clId="{2622AE77-F5AF-45B3-865B-05CED62EBD95}" dt="2019-09-04T13:38:06.290" v="5" actId="478"/>
          <ac:spMkLst>
            <pc:docMk/>
            <pc:sldMk cId="3760991785" sldId="304"/>
            <ac:spMk id="26630" creationId="{266517F6-5987-405B-8F41-0AD8065290C2}"/>
          </ac:spMkLst>
        </pc:spChg>
        <pc:spChg chg="del">
          <ac:chgData name="박태정" userId="e3dc46d7-72cb-4935-82cd-f0920e45a4ed" providerId="ADAL" clId="{2622AE77-F5AF-45B3-865B-05CED62EBD95}" dt="2019-09-04T13:38:07.639" v="6" actId="478"/>
          <ac:spMkLst>
            <pc:docMk/>
            <pc:sldMk cId="3760991785" sldId="304"/>
            <ac:spMk id="26631" creationId="{0F3D4DD2-B497-43D4-8F90-203A2CD81185}"/>
          </ac:spMkLst>
        </pc:spChg>
        <pc:grpChg chg="add mod">
          <ac:chgData name="박태정" userId="e3dc46d7-72cb-4935-82cd-f0920e45a4ed" providerId="ADAL" clId="{2622AE77-F5AF-45B3-865B-05CED62EBD95}" dt="2019-09-04T13:45:13.935" v="86" actId="1076"/>
          <ac:grpSpMkLst>
            <pc:docMk/>
            <pc:sldMk cId="3760991785" sldId="304"/>
            <ac:grpSpMk id="8" creationId="{958B2200-FEE8-45F8-BF4C-5CD9308340E4}"/>
          </ac:grpSpMkLst>
        </pc:grpChg>
        <pc:picChg chg="add mod">
          <ac:chgData name="박태정" userId="e3dc46d7-72cb-4935-82cd-f0920e45a4ed" providerId="ADAL" clId="{2622AE77-F5AF-45B3-865B-05CED62EBD95}" dt="2019-09-04T13:44:07.931" v="72" actId="1076"/>
          <ac:picMkLst>
            <pc:docMk/>
            <pc:sldMk cId="3760991785" sldId="304"/>
            <ac:picMk id="2" creationId="{D2CB5C3C-B0B7-4345-A298-7ADCFC4FE116}"/>
          </ac:picMkLst>
        </pc:picChg>
        <pc:picChg chg="add mod">
          <ac:chgData name="박태정" userId="e3dc46d7-72cb-4935-82cd-f0920e45a4ed" providerId="ADAL" clId="{2622AE77-F5AF-45B3-865B-05CED62EBD95}" dt="2019-09-04T13:51:55.079" v="111" actId="1076"/>
          <ac:picMkLst>
            <pc:docMk/>
            <pc:sldMk cId="3760991785" sldId="304"/>
            <ac:picMk id="3" creationId="{600E2C09-8257-49E9-837C-42889ACB1414}"/>
          </ac:picMkLst>
        </pc:picChg>
        <pc:picChg chg="add mod">
          <ac:chgData name="박태정" userId="e3dc46d7-72cb-4935-82cd-f0920e45a4ed" providerId="ADAL" clId="{2622AE77-F5AF-45B3-865B-05CED62EBD95}" dt="2019-09-04T13:51:43.054" v="109" actId="1076"/>
          <ac:picMkLst>
            <pc:docMk/>
            <pc:sldMk cId="3760991785" sldId="304"/>
            <ac:picMk id="4" creationId="{7F32D53A-2111-4505-9F8F-D43BF6C0A6A9}"/>
          </ac:picMkLst>
        </pc:picChg>
        <pc:picChg chg="add mod">
          <ac:chgData name="박태정" userId="e3dc46d7-72cb-4935-82cd-f0920e45a4ed" providerId="ADAL" clId="{2622AE77-F5AF-45B3-865B-05CED62EBD95}" dt="2019-09-04T13:51:46.056" v="110" actId="14100"/>
          <ac:picMkLst>
            <pc:docMk/>
            <pc:sldMk cId="3760991785" sldId="304"/>
            <ac:picMk id="5" creationId="{FB6A35A6-8B61-473A-B485-E1D77AFF2C31}"/>
          </ac:picMkLst>
        </pc:picChg>
        <pc:picChg chg="add mod">
          <ac:chgData name="박태정" userId="e3dc46d7-72cb-4935-82cd-f0920e45a4ed" providerId="ADAL" clId="{2622AE77-F5AF-45B3-865B-05CED62EBD95}" dt="2019-09-04T13:44:41.868" v="80" actId="164"/>
          <ac:picMkLst>
            <pc:docMk/>
            <pc:sldMk cId="3760991785" sldId="304"/>
            <ac:picMk id="6" creationId="{08C7DB73-7CD3-4F8B-B646-6F0FEBC5D5A8}"/>
          </ac:picMkLst>
        </pc:picChg>
        <pc:picChg chg="add mod">
          <ac:chgData name="박태정" userId="e3dc46d7-72cb-4935-82cd-f0920e45a4ed" providerId="ADAL" clId="{2622AE77-F5AF-45B3-865B-05CED62EBD95}" dt="2019-09-04T13:45:36.453" v="93" actId="1076"/>
          <ac:picMkLst>
            <pc:docMk/>
            <pc:sldMk cId="3760991785" sldId="304"/>
            <ac:picMk id="9" creationId="{491C20F4-226E-4546-9854-96BB087645B6}"/>
          </ac:picMkLst>
        </pc:picChg>
        <pc:picChg chg="add mod">
          <ac:chgData name="박태정" userId="e3dc46d7-72cb-4935-82cd-f0920e45a4ed" providerId="ADAL" clId="{2622AE77-F5AF-45B3-865B-05CED62EBD95}" dt="2019-09-04T13:45:33.139" v="92" actId="1076"/>
          <ac:picMkLst>
            <pc:docMk/>
            <pc:sldMk cId="3760991785" sldId="304"/>
            <ac:picMk id="10" creationId="{987B49CA-E113-4F0D-B8A6-406AC73115B8}"/>
          </ac:picMkLst>
        </pc:picChg>
        <pc:picChg chg="add del mod">
          <ac:chgData name="박태정" userId="e3dc46d7-72cb-4935-82cd-f0920e45a4ed" providerId="ADAL" clId="{2622AE77-F5AF-45B3-865B-05CED62EBD95}" dt="2019-09-04T13:46:46.055" v="97" actId="478"/>
          <ac:picMkLst>
            <pc:docMk/>
            <pc:sldMk cId="3760991785" sldId="304"/>
            <ac:picMk id="12" creationId="{66B08AD7-3F85-4991-A768-7B98B9491722}"/>
          </ac:picMkLst>
        </pc:picChg>
        <pc:picChg chg="add mod">
          <ac:chgData name="박태정" userId="e3dc46d7-72cb-4935-82cd-f0920e45a4ed" providerId="ADAL" clId="{2622AE77-F5AF-45B3-865B-05CED62EBD95}" dt="2019-09-04T13:47:28.305" v="102" actId="1076"/>
          <ac:picMkLst>
            <pc:docMk/>
            <pc:sldMk cId="3760991785" sldId="304"/>
            <ac:picMk id="14" creationId="{2C04294C-7BA8-4B19-BDC7-79B015C79333}"/>
          </ac:picMkLst>
        </pc:picChg>
        <pc:picChg chg="del">
          <ac:chgData name="박태정" userId="e3dc46d7-72cb-4935-82cd-f0920e45a4ed" providerId="ADAL" clId="{2622AE77-F5AF-45B3-865B-05CED62EBD95}" dt="2019-09-04T13:38:02.026" v="2" actId="478"/>
          <ac:picMkLst>
            <pc:docMk/>
            <pc:sldMk cId="3760991785" sldId="304"/>
            <ac:picMk id="26628" creationId="{643D7140-B741-4FD9-8472-DE960857E356}"/>
          </ac:picMkLst>
        </pc:picChg>
      </pc:sldChg>
      <pc:sldChg chg="addSp delSp modSp add">
        <pc:chgData name="박태정" userId="e3dc46d7-72cb-4935-82cd-f0920e45a4ed" providerId="ADAL" clId="{2622AE77-F5AF-45B3-865B-05CED62EBD95}" dt="2019-09-04T13:56:19.929" v="149" actId="1076"/>
        <pc:sldMkLst>
          <pc:docMk/>
          <pc:sldMk cId="3014067704" sldId="305"/>
        </pc:sldMkLst>
        <pc:spChg chg="mod">
          <ac:chgData name="박태정" userId="e3dc46d7-72cb-4935-82cd-f0920e45a4ed" providerId="ADAL" clId="{2622AE77-F5AF-45B3-865B-05CED62EBD95}" dt="2019-09-04T13:53:29.527" v="136" actId="20577"/>
          <ac:spMkLst>
            <pc:docMk/>
            <pc:sldMk cId="3014067704" sldId="305"/>
            <ac:spMk id="25603" creationId="{3302374C-1A79-48F5-9189-16CD162EB61A}"/>
          </ac:spMkLst>
        </pc:spChg>
        <pc:picChg chg="add mod">
          <ac:chgData name="박태정" userId="e3dc46d7-72cb-4935-82cd-f0920e45a4ed" providerId="ADAL" clId="{2622AE77-F5AF-45B3-865B-05CED62EBD95}" dt="2019-09-04T13:53:45.374" v="141" actId="1076"/>
          <ac:picMkLst>
            <pc:docMk/>
            <pc:sldMk cId="3014067704" sldId="305"/>
            <ac:picMk id="2" creationId="{2DA0B3BB-6EFD-4264-87E8-D2173C14D622}"/>
          </ac:picMkLst>
        </pc:picChg>
        <pc:picChg chg="add del mod">
          <ac:chgData name="박태정" userId="e3dc46d7-72cb-4935-82cd-f0920e45a4ed" providerId="ADAL" clId="{2622AE77-F5AF-45B3-865B-05CED62EBD95}" dt="2019-09-04T13:56:17.614" v="148" actId="478"/>
          <ac:picMkLst>
            <pc:docMk/>
            <pc:sldMk cId="3014067704" sldId="305"/>
            <ac:picMk id="3" creationId="{50824339-FF13-4FB0-8910-9A2C0F8C32FC}"/>
          </ac:picMkLst>
        </pc:picChg>
        <pc:picChg chg="add mod">
          <ac:chgData name="박태정" userId="e3dc46d7-72cb-4935-82cd-f0920e45a4ed" providerId="ADAL" clId="{2622AE77-F5AF-45B3-865B-05CED62EBD95}" dt="2019-09-04T13:56:19.929" v="149" actId="1076"/>
          <ac:picMkLst>
            <pc:docMk/>
            <pc:sldMk cId="3014067704" sldId="305"/>
            <ac:picMk id="4" creationId="{F3B5A2EA-A276-432C-B119-1E802D4116A7}"/>
          </ac:picMkLst>
        </pc:picChg>
        <pc:picChg chg="del">
          <ac:chgData name="박태정" userId="e3dc46d7-72cb-4935-82cd-f0920e45a4ed" providerId="ADAL" clId="{2622AE77-F5AF-45B3-865B-05CED62EBD95}" dt="2019-09-04T13:53:31.994" v="137" actId="478"/>
          <ac:picMkLst>
            <pc:docMk/>
            <pc:sldMk cId="3014067704" sldId="305"/>
            <ac:picMk id="16389" creationId="{1A285A7B-C492-428E-AF4F-C99A2DC1ABE7}"/>
          </ac:picMkLst>
        </pc:picChg>
        <pc:picChg chg="del">
          <ac:chgData name="박태정" userId="e3dc46d7-72cb-4935-82cd-f0920e45a4ed" providerId="ADAL" clId="{2622AE77-F5AF-45B3-865B-05CED62EBD95}" dt="2019-09-04T13:53:32.564" v="138" actId="478"/>
          <ac:picMkLst>
            <pc:docMk/>
            <pc:sldMk cId="3014067704" sldId="305"/>
            <ac:picMk id="16390" creationId="{88221ADE-D414-4BE5-8891-EE642034A548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E06B590-9232-4CC5-9A10-7AC6CB80BE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900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C9948BF-595E-4290-A6A4-3AB77F633D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592763" y="0"/>
            <a:ext cx="4279900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fld id="{8D1B9717-07D6-4AFC-B3C2-CFEB8909EC60}" type="datetimeFigureOut">
              <a:rPr lang="ko-KR" altLang="en-US"/>
              <a:pPr>
                <a:defRPr/>
              </a:pPr>
              <a:t>2019-09-04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800E8D-E805-4586-8A9D-4D24160B905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279900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84004D-369F-444A-B13B-092F04E006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592763" y="6456363"/>
            <a:ext cx="4279900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08D4B9B-07D2-4820-A501-4085AA8E3C52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00250A3A-79E7-45E3-9615-D486C2D4BC6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7831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3E5D4BB1-C720-41A4-A127-9982C1A8830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592763" y="0"/>
            <a:ext cx="42799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fld id="{DBE9757E-DAF4-4E9E-B062-9B5D1661A217}" type="datetimeFigureOut">
              <a:rPr lang="ko-KR" altLang="en-US"/>
              <a:pPr>
                <a:defRPr/>
              </a:pPr>
              <a:t>2019-09-04</a:t>
            </a:fld>
            <a:endParaRPr lang="en-US" altLang="ko-KR"/>
          </a:p>
        </p:txBody>
      </p:sp>
      <p:sp>
        <p:nvSpPr>
          <p:cNvPr id="36868" name="Rectangle 4">
            <a:extLst>
              <a:ext uri="{FF2B5EF4-FFF2-40B4-BE49-F238E27FC236}">
                <a16:creationId xmlns:a16="http://schemas.microsoft.com/office/drawing/2014/main" id="{22B5CDC0-CEF4-4659-B223-5FFD177CF7D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36913" y="509588"/>
            <a:ext cx="3400425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3" name="Rectangle 5">
            <a:extLst>
              <a:ext uri="{FF2B5EF4-FFF2-40B4-BE49-F238E27FC236}">
                <a16:creationId xmlns:a16="http://schemas.microsoft.com/office/drawing/2014/main" id="{A2CDCE7A-CBFA-4C67-BBB1-5DAB10E7570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87425" y="3228975"/>
            <a:ext cx="7899400" cy="305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3014" name="Rectangle 6">
            <a:extLst>
              <a:ext uri="{FF2B5EF4-FFF2-40B4-BE49-F238E27FC236}">
                <a16:creationId xmlns:a16="http://schemas.microsoft.com/office/drawing/2014/main" id="{CD77CBC6-D642-4BB0-90A0-5E0192BD454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363"/>
            <a:ext cx="427831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3015" name="Rectangle 7">
            <a:extLst>
              <a:ext uri="{FF2B5EF4-FFF2-40B4-BE49-F238E27FC236}">
                <a16:creationId xmlns:a16="http://schemas.microsoft.com/office/drawing/2014/main" id="{D085B496-1E77-484D-A134-BBB1ABEE05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2763" y="6456363"/>
            <a:ext cx="42799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53E6E74-1168-45FB-A893-66C92DA4E31E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>
            <a:extLst>
              <a:ext uri="{FF2B5EF4-FFF2-40B4-BE49-F238E27FC236}">
                <a16:creationId xmlns:a16="http://schemas.microsoft.com/office/drawing/2014/main" id="{D6DB126B-B23C-491C-B5AE-0926A6FCC0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슬라이드 노트 개체 틀 2">
            <a:extLst>
              <a:ext uri="{FF2B5EF4-FFF2-40B4-BE49-F238E27FC236}">
                <a16:creationId xmlns:a16="http://schemas.microsoft.com/office/drawing/2014/main" id="{9DCDA28A-B398-4C97-96A6-3B87E8472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7892" name="슬라이드 번호 개체 틀 3">
            <a:extLst>
              <a:ext uri="{FF2B5EF4-FFF2-40B4-BE49-F238E27FC236}">
                <a16:creationId xmlns:a16="http://schemas.microsoft.com/office/drawing/2014/main" id="{19BE0A82-CDA9-47E2-984B-9FDFDEB5C1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fld id="{8DD68F0D-AB5C-4711-BE1F-834379A9CB9D}" type="slidenum">
              <a:rPr lang="ko-KR" altLang="en-US" sz="1200"/>
              <a:pPr/>
              <a:t>25</a:t>
            </a:fld>
            <a:endParaRPr lang="en-US" altLang="ko-KR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2D07DCF3-DD8E-4A65-B0F6-057C8F1EBC9C}"/>
              </a:ext>
            </a:extLst>
          </p:cNvPr>
          <p:cNvGrpSpPr>
            <a:grpSpLocks/>
          </p:cNvGrpSpPr>
          <p:nvPr/>
        </p:nvGrpSpPr>
        <p:grpSpPr bwMode="auto">
          <a:xfrm>
            <a:off x="1257300" y="2971800"/>
            <a:ext cx="6629400" cy="838200"/>
            <a:chOff x="792" y="1872"/>
            <a:chExt cx="4176" cy="528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779FE63B-F6A3-422F-9C85-69F6B9180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" y="1927"/>
              <a:ext cx="4176" cy="396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7BE4C95F-6951-4179-8B2E-441F6BE1B688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1008" y="1872"/>
              <a:ext cx="3744" cy="5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sp>
        <p:nvSpPr>
          <p:cNvPr id="7" name="Rectangle 5">
            <a:extLst>
              <a:ext uri="{FF2B5EF4-FFF2-40B4-BE49-F238E27FC236}">
                <a16:creationId xmlns:a16="http://schemas.microsoft.com/office/drawing/2014/main" id="{E493E56D-6A85-4C0B-B13D-D2EE9EAE1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23D831DA-68DA-4436-A372-13B32462C4A7}"/>
              </a:ext>
            </a:extLst>
          </p:cNvPr>
          <p:cNvSpPr>
            <a:spLocks noChangeArrowheads="1"/>
          </p:cNvSpPr>
          <p:nvPr/>
        </p:nvSpPr>
        <p:spPr bwMode="white">
          <a:xfrm>
            <a:off x="1828800" y="152400"/>
            <a:ext cx="7162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ko-KR" sz="4400" b="1" i="1">
                <a:solidFill>
                  <a:schemeClr val="bg1"/>
                </a:solidFill>
                <a:latin typeface="Arial Black" panose="020B0A04020102020204" pitchFamily="34" charset="0"/>
              </a:rPr>
              <a:t>Graphics</a:t>
            </a:r>
          </a:p>
        </p:txBody>
      </p:sp>
      <p:grpSp>
        <p:nvGrpSpPr>
          <p:cNvPr id="9" name="그룹 10">
            <a:extLst>
              <a:ext uri="{FF2B5EF4-FFF2-40B4-BE49-F238E27FC236}">
                <a16:creationId xmlns:a16="http://schemas.microsoft.com/office/drawing/2014/main" id="{00BB28BE-39AB-4BDD-A15F-BD4CD10E24C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49213" y="6308725"/>
            <a:ext cx="9193213" cy="549275"/>
            <a:chOff x="-48757" y="6309321"/>
            <a:chExt cx="9192757" cy="548680"/>
          </a:xfrm>
        </p:grpSpPr>
        <p:sp>
          <p:nvSpPr>
            <p:cNvPr id="10" name="Rectangle 1027">
              <a:extLst>
                <a:ext uri="{FF2B5EF4-FFF2-40B4-BE49-F238E27FC236}">
                  <a16:creationId xmlns:a16="http://schemas.microsoft.com/office/drawing/2014/main" id="{6A36A864-D1FE-47D9-AD98-781E48E43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" y="6540845"/>
              <a:ext cx="9143546" cy="3171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1" name="Text Box 1036">
              <a:extLst>
                <a:ext uri="{FF2B5EF4-FFF2-40B4-BE49-F238E27FC236}">
                  <a16:creationId xmlns:a16="http://schemas.microsoft.com/office/drawing/2014/main" id="{8E0A18FB-0364-4EA3-B3F3-9D5C53A9BB50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7686747" y="6561461"/>
              <a:ext cx="1447728" cy="274340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itchFamily="18" charset="-127"/>
                  <a:ea typeface="함초롬돋움" pitchFamily="18" charset="-127"/>
                  <a:cs typeface="함초롬돋움" pitchFamily="18" charset="-127"/>
                </a:rPr>
                <a:t>IT</a:t>
              </a:r>
              <a:r>
                <a:rPr lang="ko-KR" altLang="en-US" sz="1200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itchFamily="18" charset="-127"/>
                  <a:ea typeface="함초롬돋움" pitchFamily="18" charset="-127"/>
                  <a:cs typeface="함초롬돋움" pitchFamily="18" charset="-127"/>
                </a:rPr>
                <a:t>미디어공학과</a:t>
              </a:r>
              <a:endParaRPr lang="en-US" altLang="ko-KR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endParaRPr>
            </a:p>
          </p:txBody>
        </p:sp>
        <p:grpSp>
          <p:nvGrpSpPr>
            <p:cNvPr id="12" name="그룹 13">
              <a:extLst>
                <a:ext uri="{FF2B5EF4-FFF2-40B4-BE49-F238E27FC236}">
                  <a16:creationId xmlns:a16="http://schemas.microsoft.com/office/drawing/2014/main" id="{E9DAAB0B-9FD1-4449-BA4A-66BA6857F55A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-48757" y="6309321"/>
              <a:ext cx="2410957" cy="548680"/>
              <a:chOff x="-48757" y="6309321"/>
              <a:chExt cx="2410957" cy="548680"/>
            </a:xfrm>
          </p:grpSpPr>
          <p:sp>
            <p:nvSpPr>
              <p:cNvPr id="13" name="Rectangle 1028">
                <a:extLst>
                  <a:ext uri="{FF2B5EF4-FFF2-40B4-BE49-F238E27FC236}">
                    <a16:creationId xmlns:a16="http://schemas.microsoft.com/office/drawing/2014/main" id="{75599BB4-C573-4F3F-A406-514539401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" y="6540845"/>
                <a:ext cx="2362082" cy="304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pic>
            <p:nvPicPr>
              <p:cNvPr id="14" name="Picture 72" descr="2">
                <a:extLst>
                  <a:ext uri="{FF2B5EF4-FFF2-40B4-BE49-F238E27FC236}">
                    <a16:creationId xmlns:a16="http://schemas.microsoft.com/office/drawing/2014/main" id="{26EB809B-3286-4E0D-8939-EACDCDF909D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8757" y="6309321"/>
                <a:ext cx="1439292" cy="5486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5126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600200" y="2692400"/>
            <a:ext cx="5943600" cy="1295400"/>
          </a:xfrm>
          <a:noFill/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914400" y="4140200"/>
            <a:ext cx="7315200" cy="1371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 b="1"/>
            </a:lvl1pPr>
          </a:lstStyle>
          <a:p>
            <a:r>
              <a:rPr lang="en-US" altLang="ko-KR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0766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67D80FD2-156A-434A-8E7E-719FBE35BCC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2362200" y="6553200"/>
            <a:ext cx="533400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994C80E-1187-4174-B804-DFA0D17F9A8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1493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48450" y="285750"/>
            <a:ext cx="2038350" cy="588645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3400" y="285750"/>
            <a:ext cx="5962650" cy="5886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6F6B0167-F82E-4D7A-83D3-2098323F37A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2362200" y="6553200"/>
            <a:ext cx="533400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28971DC-E6D1-4536-A7A3-5127567DC80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60936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4EE27BFE-1515-485D-9DD3-EA3ECCB9208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2362200" y="6553200"/>
            <a:ext cx="533400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487A0EC-A22D-42B9-8793-E59D51D76B9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33630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4833DA67-B18E-4359-A28C-8D43F77DF6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2362200" y="6553200"/>
            <a:ext cx="533400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EC70ACF-8B83-47A5-B834-DA6735F1EA2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54633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8AAB2559-6A76-4F3D-8A22-5BAF664E8CC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2362200" y="6553200"/>
            <a:ext cx="533400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4CC1A8F-E47E-4774-8F23-B5FBC2AF89C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216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D8D01EAC-2D47-450F-B03A-52C36A672E8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2362200" y="6553200"/>
            <a:ext cx="533400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1B23B83-1D9B-4164-9499-87C1578C222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03166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7EBD1AFB-3108-4F02-83B5-2D31F99A308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2362200" y="6553200"/>
            <a:ext cx="533400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7998E01-7C38-444B-BFB1-BCC24A02F0F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79738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B3536A4B-1992-4D26-AEC9-9C87DC66948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2362200" y="6553200"/>
            <a:ext cx="533400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E2843F5-19E7-41B7-A10B-B5A108297CC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4766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70197213-383B-485C-B335-62DFAE1C6DA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2362200" y="6553200"/>
            <a:ext cx="533400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FF1B717-9861-432A-AE04-0F13AB47018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12043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1C7298F3-2E31-475C-99DE-F6C8F6C464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2362200" y="6553200"/>
            <a:ext cx="533400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857F195-4CF6-4C31-B51F-0AE578F2350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95721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>
            <a:extLst>
              <a:ext uri="{FF2B5EF4-FFF2-40B4-BE49-F238E27FC236}">
                <a16:creationId xmlns:a16="http://schemas.microsoft.com/office/drawing/2014/main" id="{500BE304-4518-442C-9BF6-6F937E94AA29}"/>
              </a:ext>
            </a:extLst>
          </p:cNvPr>
          <p:cNvSpPr>
            <a:spLocks noChangeShapeType="1"/>
          </p:cNvSpPr>
          <p:nvPr/>
        </p:nvSpPr>
        <p:spPr bwMode="ltGray">
          <a:xfrm>
            <a:off x="533400" y="1143000"/>
            <a:ext cx="7239000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27" name="Rectangle 5">
            <a:extLst>
              <a:ext uri="{FF2B5EF4-FFF2-40B4-BE49-F238E27FC236}">
                <a16:creationId xmlns:a16="http://schemas.microsoft.com/office/drawing/2014/main" id="{78749D65-79B2-4D7F-8939-46642C15A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228600"/>
            <a:ext cx="838200" cy="8191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28" name="Rectangle 6">
            <a:extLst>
              <a:ext uri="{FF2B5EF4-FFF2-40B4-BE49-F238E27FC236}">
                <a16:creationId xmlns:a16="http://schemas.microsoft.com/office/drawing/2014/main" id="{C4CF1868-20E1-48BF-B35C-EC879AA83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4300" y="381000"/>
            <a:ext cx="990600" cy="9144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29" name="Rectangle 7">
            <a:extLst>
              <a:ext uri="{FF2B5EF4-FFF2-40B4-BE49-F238E27FC236}">
                <a16:creationId xmlns:a16="http://schemas.microsoft.com/office/drawing/2014/main" id="{1C02D025-A3C4-4D19-8D92-1AC7E9532A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447800"/>
            <a:ext cx="8153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 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030" name="Rectangle 10">
            <a:extLst>
              <a:ext uri="{FF2B5EF4-FFF2-40B4-BE49-F238E27FC236}">
                <a16:creationId xmlns:a16="http://schemas.microsoft.com/office/drawing/2014/main" id="{17435978-A0C1-4B4F-A095-572962A9995C}"/>
              </a:ext>
            </a:extLst>
          </p:cNvPr>
          <p:cNvSpPr>
            <a:spLocks noChangeArrowheads="1"/>
          </p:cNvSpPr>
          <p:nvPr/>
        </p:nvSpPr>
        <p:spPr bwMode="white">
          <a:xfrm>
            <a:off x="7740650" y="515938"/>
            <a:ext cx="10287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lang="en-US" altLang="ko-KR" sz="1600">
                <a:solidFill>
                  <a:schemeClr val="bg1"/>
                </a:solidFill>
                <a:latin typeface="Arial Black" panose="020B0A04020102020204" pitchFamily="34" charset="0"/>
              </a:rPr>
              <a:t>OpenGL</a:t>
            </a:r>
          </a:p>
        </p:txBody>
      </p:sp>
      <p:sp>
        <p:nvSpPr>
          <p:cNvPr id="1031" name="Rectangle 11">
            <a:extLst>
              <a:ext uri="{FF2B5EF4-FFF2-40B4-BE49-F238E27FC236}">
                <a16:creationId xmlns:a16="http://schemas.microsoft.com/office/drawing/2014/main" id="{2C6F28B2-6163-4A65-AADA-14C8285C5C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85750"/>
            <a:ext cx="7010400" cy="7620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grpSp>
        <p:nvGrpSpPr>
          <p:cNvPr id="1032" name="그룹 10">
            <a:extLst>
              <a:ext uri="{FF2B5EF4-FFF2-40B4-BE49-F238E27FC236}">
                <a16:creationId xmlns:a16="http://schemas.microsoft.com/office/drawing/2014/main" id="{8CEE1BA6-F559-48E5-8013-EF986C29F8F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49213" y="6308725"/>
            <a:ext cx="9193213" cy="549275"/>
            <a:chOff x="-48757" y="6309321"/>
            <a:chExt cx="9192757" cy="548680"/>
          </a:xfrm>
        </p:grpSpPr>
        <p:sp>
          <p:nvSpPr>
            <p:cNvPr id="1033" name="Rectangle 1027">
              <a:extLst>
                <a:ext uri="{FF2B5EF4-FFF2-40B4-BE49-F238E27FC236}">
                  <a16:creationId xmlns:a16="http://schemas.microsoft.com/office/drawing/2014/main" id="{DDAB2CCB-62E0-42D6-AE24-6A6581FDC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" y="6540845"/>
              <a:ext cx="9143546" cy="3171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6" name="Text Box 1036">
              <a:extLst>
                <a:ext uri="{FF2B5EF4-FFF2-40B4-BE49-F238E27FC236}">
                  <a16:creationId xmlns:a16="http://schemas.microsoft.com/office/drawing/2014/main" id="{3B384FD9-30A0-44D5-974D-5D725E2DF577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7686747" y="6561461"/>
              <a:ext cx="1447728" cy="274340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itchFamily="18" charset="-127"/>
                  <a:ea typeface="함초롬돋움" pitchFamily="18" charset="-127"/>
                  <a:cs typeface="함초롬돋움" pitchFamily="18" charset="-127"/>
                </a:rPr>
                <a:t>IT</a:t>
              </a:r>
              <a:r>
                <a:rPr lang="ko-KR" altLang="en-US" sz="1200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itchFamily="18" charset="-127"/>
                  <a:ea typeface="함초롬돋움" pitchFamily="18" charset="-127"/>
                  <a:cs typeface="함초롬돋움" pitchFamily="18" charset="-127"/>
                </a:rPr>
                <a:t>미디어공학과</a:t>
              </a:r>
              <a:endParaRPr lang="en-US" altLang="ko-KR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endParaRPr>
            </a:p>
          </p:txBody>
        </p:sp>
        <p:grpSp>
          <p:nvGrpSpPr>
            <p:cNvPr id="1035" name="그룹 13">
              <a:extLst>
                <a:ext uri="{FF2B5EF4-FFF2-40B4-BE49-F238E27FC236}">
                  <a16:creationId xmlns:a16="http://schemas.microsoft.com/office/drawing/2014/main" id="{AAC580B0-DF04-4466-8722-62396F5C17F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-48757" y="6309321"/>
              <a:ext cx="2410957" cy="548680"/>
              <a:chOff x="-48757" y="6309321"/>
              <a:chExt cx="2410957" cy="548680"/>
            </a:xfrm>
          </p:grpSpPr>
          <p:sp>
            <p:nvSpPr>
              <p:cNvPr id="1036" name="Rectangle 1028">
                <a:extLst>
                  <a:ext uri="{FF2B5EF4-FFF2-40B4-BE49-F238E27FC236}">
                    <a16:creationId xmlns:a16="http://schemas.microsoft.com/office/drawing/2014/main" id="{85414690-13D0-4F77-88FA-C3A71F1D04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" y="6540845"/>
                <a:ext cx="2362082" cy="304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pic>
            <p:nvPicPr>
              <p:cNvPr id="1037" name="Picture 72" descr="2">
                <a:extLst>
                  <a:ext uri="{FF2B5EF4-FFF2-40B4-BE49-F238E27FC236}">
                    <a16:creationId xmlns:a16="http://schemas.microsoft.com/office/drawing/2014/main" id="{26258871-0E49-47B4-968F-1F48E3F06F01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8757" y="6309321"/>
                <a:ext cx="1439292" cy="5486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  <a:ea typeface="휴먼둥근헤드라인" pitchFamily="18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  <a:ea typeface="휴먼둥근헤드라인" pitchFamily="18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  <a:ea typeface="휴먼둥근헤드라인" pitchFamily="18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  <a:ea typeface="휴먼둥근헤드라인" pitchFamily="18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  <a:cs typeface="함초롬돋움" pitchFamily="18" charset="-127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함초롬돋움" pitchFamily="18" charset="-127"/>
          <a:cs typeface="함초롬돋움" pitchFamily="18" charset="-127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o"/>
        <a:defRPr sz="2000">
          <a:solidFill>
            <a:schemeClr val="tx1"/>
          </a:solidFill>
          <a:latin typeface="+mn-lt"/>
          <a:ea typeface="함초롬돋움" pitchFamily="18" charset="-127"/>
          <a:cs typeface="함초롬돋움" pitchFamily="18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o"/>
        <a:defRPr sz="2000">
          <a:solidFill>
            <a:schemeClr val="tx1"/>
          </a:solidFill>
          <a:latin typeface="+mn-lt"/>
          <a:ea typeface="함초롬돋움" pitchFamily="18" charset="-127"/>
          <a:cs typeface="함초롬돋움" pitchFamily="18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o"/>
        <a:defRPr sz="1600">
          <a:solidFill>
            <a:schemeClr val="tx1"/>
          </a:solidFill>
          <a:latin typeface="+mn-lt"/>
          <a:ea typeface="함초롬돋움" pitchFamily="18" charset="-127"/>
          <a:cs typeface="함초롬돋움" pitchFamily="18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10.bin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7.wmf"/><Relationship Id="rId9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>
            <a:extLst>
              <a:ext uri="{FF2B5EF4-FFF2-40B4-BE49-F238E27FC236}">
                <a16:creationId xmlns:a16="http://schemas.microsoft.com/office/drawing/2014/main" id="{7756FFE0-EDC8-4CB3-87A5-96D15762035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Graphical Models</a:t>
            </a:r>
          </a:p>
        </p:txBody>
      </p:sp>
      <p:sp>
        <p:nvSpPr>
          <p:cNvPr id="13315" name="부제목 1">
            <a:extLst>
              <a:ext uri="{FF2B5EF4-FFF2-40B4-BE49-F238E27FC236}">
                <a16:creationId xmlns:a16="http://schemas.microsoft.com/office/drawing/2014/main" id="{9D1CE94F-7D7F-4995-AEE9-29165C72B1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ea typeface="굴림" panose="020B0600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95E9D1DE-5E81-45E6-AC0F-0A1C76BA55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3D Polygon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20C810C-BC30-41EA-BAD6-CE470BD43E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Area “inside” a sequence of coplanar points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Triangle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Quadrilateral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Convex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Star-shaped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Concave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Self-Intersecting 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Hole</a:t>
            </a:r>
          </a:p>
          <a:p>
            <a:pPr lvl="1" eaLnBrk="1" hangingPunct="1"/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77C74AA4-2C20-4A26-9687-373B756EF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913" y="5102225"/>
            <a:ext cx="2049462" cy="1279525"/>
          </a:xfrm>
          <a:prstGeom prst="rect">
            <a:avLst/>
          </a:prstGeom>
          <a:solidFill>
            <a:srgbClr val="E6E6F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typedef struct{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    Point *Points;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    int npoints;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} Polygon;</a:t>
            </a:r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id="{AD878EC3-C5D2-470B-8F7D-E474AA5E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5943600"/>
            <a:ext cx="5151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solidFill>
                  <a:schemeClr val="accent1"/>
                </a:solidFill>
                <a:latin typeface="Tahoma" panose="020B0604030504040204" pitchFamily="34" charset="0"/>
              </a:rPr>
              <a:t>Points are in </a:t>
            </a:r>
            <a:r>
              <a:rPr lang="en-US" altLang="ko-KR">
                <a:solidFill>
                  <a:srgbClr val="FF0000"/>
                </a:solidFill>
                <a:latin typeface="Tahoma" panose="020B0604030504040204" pitchFamily="34" charset="0"/>
              </a:rPr>
              <a:t>counter-clockwise</a:t>
            </a:r>
            <a:r>
              <a:rPr lang="en-US" altLang="ko-KR">
                <a:solidFill>
                  <a:schemeClr val="accent1"/>
                </a:solidFill>
                <a:latin typeface="Tahoma" panose="020B0604030504040204" pitchFamily="34" charset="0"/>
              </a:rPr>
              <a:t> order</a:t>
            </a:r>
          </a:p>
        </p:txBody>
      </p:sp>
      <p:grpSp>
        <p:nvGrpSpPr>
          <p:cNvPr id="22534" name="Group 6">
            <a:extLst>
              <a:ext uri="{FF2B5EF4-FFF2-40B4-BE49-F238E27FC236}">
                <a16:creationId xmlns:a16="http://schemas.microsoft.com/office/drawing/2014/main" id="{2F86D13F-801B-4D7F-BE97-B02745B8CEE9}"/>
              </a:ext>
            </a:extLst>
          </p:cNvPr>
          <p:cNvGrpSpPr>
            <a:grpSpLocks/>
          </p:cNvGrpSpPr>
          <p:nvPr/>
        </p:nvGrpSpPr>
        <p:grpSpPr bwMode="auto">
          <a:xfrm>
            <a:off x="4419600" y="2057400"/>
            <a:ext cx="3810000" cy="3810000"/>
            <a:chOff x="2400" y="1344"/>
            <a:chExt cx="3072" cy="2688"/>
          </a:xfrm>
        </p:grpSpPr>
        <p:sp>
          <p:nvSpPr>
            <p:cNvPr id="22535" name="Freeform 7">
              <a:extLst>
                <a:ext uri="{FF2B5EF4-FFF2-40B4-BE49-F238E27FC236}">
                  <a16:creationId xmlns:a16="http://schemas.microsoft.com/office/drawing/2014/main" id="{C842C215-E69D-4EEE-AD86-A3EBC3C49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6" y="1392"/>
              <a:ext cx="864" cy="576"/>
            </a:xfrm>
            <a:custGeom>
              <a:avLst/>
              <a:gdLst>
                <a:gd name="T0" fmla="*/ 147 w 960"/>
                <a:gd name="T1" fmla="*/ 0 h 624"/>
                <a:gd name="T2" fmla="*/ 0 w 960"/>
                <a:gd name="T3" fmla="*/ 221 h 624"/>
                <a:gd name="T4" fmla="*/ 245 w 960"/>
                <a:gd name="T5" fmla="*/ 204 h 624"/>
                <a:gd name="T6" fmla="*/ 147 w 960"/>
                <a:gd name="T7" fmla="*/ 0 h 6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0"/>
                <a:gd name="T13" fmla="*/ 0 h 624"/>
                <a:gd name="T14" fmla="*/ 960 w 960"/>
                <a:gd name="T15" fmla="*/ 624 h 6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0" h="624">
                  <a:moveTo>
                    <a:pt x="576" y="0"/>
                  </a:moveTo>
                  <a:lnTo>
                    <a:pt x="0" y="624"/>
                  </a:lnTo>
                  <a:lnTo>
                    <a:pt x="960" y="576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22536" name="Freeform 8">
              <a:extLst>
                <a:ext uri="{FF2B5EF4-FFF2-40B4-BE49-F238E27FC236}">
                  <a16:creationId xmlns:a16="http://schemas.microsoft.com/office/drawing/2014/main" id="{F96F8876-C08A-4FE3-A2C2-578FF30E6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1344"/>
              <a:ext cx="864" cy="720"/>
            </a:xfrm>
            <a:custGeom>
              <a:avLst/>
              <a:gdLst>
                <a:gd name="T0" fmla="*/ 705 w 816"/>
                <a:gd name="T1" fmla="*/ 0 h 672"/>
                <a:gd name="T2" fmla="*/ 0 w 816"/>
                <a:gd name="T3" fmla="*/ 1062 h 672"/>
                <a:gd name="T4" fmla="*/ 1011 w 816"/>
                <a:gd name="T5" fmla="*/ 1648 h 672"/>
                <a:gd name="T6" fmla="*/ 1716 w 816"/>
                <a:gd name="T7" fmla="*/ 706 h 672"/>
                <a:gd name="T8" fmla="*/ 705 w 816"/>
                <a:gd name="T9" fmla="*/ 0 h 6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6"/>
                <a:gd name="T16" fmla="*/ 0 h 672"/>
                <a:gd name="T17" fmla="*/ 816 w 816"/>
                <a:gd name="T18" fmla="*/ 672 h 6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6" h="672">
                  <a:moveTo>
                    <a:pt x="336" y="0"/>
                  </a:moveTo>
                  <a:lnTo>
                    <a:pt x="0" y="432"/>
                  </a:lnTo>
                  <a:lnTo>
                    <a:pt x="480" y="672"/>
                  </a:lnTo>
                  <a:lnTo>
                    <a:pt x="816" y="288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22537" name="Freeform 9">
              <a:extLst>
                <a:ext uri="{FF2B5EF4-FFF2-40B4-BE49-F238E27FC236}">
                  <a16:creationId xmlns:a16="http://schemas.microsoft.com/office/drawing/2014/main" id="{5D35EAA0-728D-46BE-AB54-4E3F1F9E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" y="1344"/>
              <a:ext cx="816" cy="720"/>
            </a:xfrm>
            <a:custGeom>
              <a:avLst/>
              <a:gdLst>
                <a:gd name="T0" fmla="*/ 68 w 912"/>
                <a:gd name="T1" fmla="*/ 0 h 891"/>
                <a:gd name="T2" fmla="*/ 0 w 912"/>
                <a:gd name="T3" fmla="*/ 21 h 891"/>
                <a:gd name="T4" fmla="*/ 0 w 912"/>
                <a:gd name="T5" fmla="*/ 45 h 891"/>
                <a:gd name="T6" fmla="*/ 89 w 912"/>
                <a:gd name="T7" fmla="*/ 56 h 891"/>
                <a:gd name="T8" fmla="*/ 187 w 912"/>
                <a:gd name="T9" fmla="*/ 45 h 891"/>
                <a:gd name="T10" fmla="*/ 216 w 912"/>
                <a:gd name="T11" fmla="*/ 30 h 891"/>
                <a:gd name="T12" fmla="*/ 181 w 912"/>
                <a:gd name="T13" fmla="*/ 6 h 891"/>
                <a:gd name="T14" fmla="*/ 68 w 912"/>
                <a:gd name="T15" fmla="*/ 0 h 89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12"/>
                <a:gd name="T25" fmla="*/ 0 h 891"/>
                <a:gd name="T26" fmla="*/ 912 w 912"/>
                <a:gd name="T27" fmla="*/ 891 h 89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12" h="891">
                  <a:moveTo>
                    <a:pt x="288" y="0"/>
                  </a:moveTo>
                  <a:lnTo>
                    <a:pt x="0" y="336"/>
                  </a:lnTo>
                  <a:lnTo>
                    <a:pt x="0" y="720"/>
                  </a:lnTo>
                  <a:lnTo>
                    <a:pt x="379" y="891"/>
                  </a:lnTo>
                  <a:lnTo>
                    <a:pt x="797" y="717"/>
                  </a:lnTo>
                  <a:lnTo>
                    <a:pt x="912" y="480"/>
                  </a:lnTo>
                  <a:lnTo>
                    <a:pt x="768" y="96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22538" name="Freeform 10">
              <a:extLst>
                <a:ext uri="{FF2B5EF4-FFF2-40B4-BE49-F238E27FC236}">
                  <a16:creationId xmlns:a16="http://schemas.microsoft.com/office/drawing/2014/main" id="{ACFD50C2-58E1-44B0-81E0-63A198208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" y="2208"/>
              <a:ext cx="1056" cy="912"/>
            </a:xfrm>
            <a:custGeom>
              <a:avLst/>
              <a:gdLst>
                <a:gd name="T0" fmla="*/ 384 w 1056"/>
                <a:gd name="T1" fmla="*/ 0 h 912"/>
                <a:gd name="T2" fmla="*/ 384 w 1056"/>
                <a:gd name="T3" fmla="*/ 432 h 912"/>
                <a:gd name="T4" fmla="*/ 0 w 1056"/>
                <a:gd name="T5" fmla="*/ 240 h 912"/>
                <a:gd name="T6" fmla="*/ 336 w 1056"/>
                <a:gd name="T7" fmla="*/ 624 h 912"/>
                <a:gd name="T8" fmla="*/ 48 w 1056"/>
                <a:gd name="T9" fmla="*/ 864 h 912"/>
                <a:gd name="T10" fmla="*/ 528 w 1056"/>
                <a:gd name="T11" fmla="*/ 672 h 912"/>
                <a:gd name="T12" fmla="*/ 816 w 1056"/>
                <a:gd name="T13" fmla="*/ 912 h 912"/>
                <a:gd name="T14" fmla="*/ 672 w 1056"/>
                <a:gd name="T15" fmla="*/ 480 h 912"/>
                <a:gd name="T16" fmla="*/ 1056 w 1056"/>
                <a:gd name="T17" fmla="*/ 336 h 912"/>
                <a:gd name="T18" fmla="*/ 528 w 1056"/>
                <a:gd name="T19" fmla="*/ 336 h 912"/>
                <a:gd name="T20" fmla="*/ 384 w 1056"/>
                <a:gd name="T21" fmla="*/ 0 h 9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56"/>
                <a:gd name="T34" fmla="*/ 0 h 912"/>
                <a:gd name="T35" fmla="*/ 1056 w 1056"/>
                <a:gd name="T36" fmla="*/ 912 h 9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56" h="912">
                  <a:moveTo>
                    <a:pt x="384" y="0"/>
                  </a:moveTo>
                  <a:lnTo>
                    <a:pt x="384" y="432"/>
                  </a:lnTo>
                  <a:lnTo>
                    <a:pt x="0" y="240"/>
                  </a:lnTo>
                  <a:lnTo>
                    <a:pt x="336" y="624"/>
                  </a:lnTo>
                  <a:lnTo>
                    <a:pt x="48" y="864"/>
                  </a:lnTo>
                  <a:lnTo>
                    <a:pt x="528" y="672"/>
                  </a:lnTo>
                  <a:lnTo>
                    <a:pt x="816" y="912"/>
                  </a:lnTo>
                  <a:lnTo>
                    <a:pt x="672" y="480"/>
                  </a:lnTo>
                  <a:lnTo>
                    <a:pt x="1056" y="336"/>
                  </a:lnTo>
                  <a:lnTo>
                    <a:pt x="528" y="336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22539" name="Freeform 11">
              <a:extLst>
                <a:ext uri="{FF2B5EF4-FFF2-40B4-BE49-F238E27FC236}">
                  <a16:creationId xmlns:a16="http://schemas.microsoft.com/office/drawing/2014/main" id="{85C61881-5FFF-4DA5-8F9A-98CA18863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2256"/>
              <a:ext cx="924" cy="796"/>
            </a:xfrm>
            <a:custGeom>
              <a:avLst/>
              <a:gdLst>
                <a:gd name="T0" fmla="*/ 336 w 924"/>
                <a:gd name="T1" fmla="*/ 0 h 796"/>
                <a:gd name="T2" fmla="*/ 0 w 924"/>
                <a:gd name="T3" fmla="*/ 384 h 796"/>
                <a:gd name="T4" fmla="*/ 332 w 924"/>
                <a:gd name="T5" fmla="*/ 796 h 796"/>
                <a:gd name="T6" fmla="*/ 734 w 924"/>
                <a:gd name="T7" fmla="*/ 654 h 796"/>
                <a:gd name="T8" fmla="*/ 924 w 924"/>
                <a:gd name="T9" fmla="*/ 354 h 796"/>
                <a:gd name="T10" fmla="*/ 384 w 924"/>
                <a:gd name="T11" fmla="*/ 432 h 796"/>
                <a:gd name="T12" fmla="*/ 336 w 924"/>
                <a:gd name="T13" fmla="*/ 0 h 7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24"/>
                <a:gd name="T22" fmla="*/ 0 h 796"/>
                <a:gd name="T23" fmla="*/ 924 w 924"/>
                <a:gd name="T24" fmla="*/ 796 h 7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24" h="796">
                  <a:moveTo>
                    <a:pt x="336" y="0"/>
                  </a:moveTo>
                  <a:lnTo>
                    <a:pt x="0" y="384"/>
                  </a:lnTo>
                  <a:lnTo>
                    <a:pt x="332" y="796"/>
                  </a:lnTo>
                  <a:lnTo>
                    <a:pt x="734" y="654"/>
                  </a:lnTo>
                  <a:lnTo>
                    <a:pt x="924" y="354"/>
                  </a:lnTo>
                  <a:lnTo>
                    <a:pt x="384" y="432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22540" name="Freeform 12">
              <a:extLst>
                <a:ext uri="{FF2B5EF4-FFF2-40B4-BE49-F238E27FC236}">
                  <a16:creationId xmlns:a16="http://schemas.microsoft.com/office/drawing/2014/main" id="{546184C0-1648-45B3-BEE1-60D91976C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" y="2256"/>
              <a:ext cx="864" cy="768"/>
            </a:xfrm>
            <a:custGeom>
              <a:avLst/>
              <a:gdLst>
                <a:gd name="T0" fmla="*/ 48 w 864"/>
                <a:gd name="T1" fmla="*/ 0 h 768"/>
                <a:gd name="T2" fmla="*/ 864 w 864"/>
                <a:gd name="T3" fmla="*/ 48 h 768"/>
                <a:gd name="T4" fmla="*/ 0 w 864"/>
                <a:gd name="T5" fmla="*/ 720 h 768"/>
                <a:gd name="T6" fmla="*/ 768 w 864"/>
                <a:gd name="T7" fmla="*/ 768 h 768"/>
                <a:gd name="T8" fmla="*/ 48 w 864"/>
                <a:gd name="T9" fmla="*/ 0 h 7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4"/>
                <a:gd name="T16" fmla="*/ 0 h 768"/>
                <a:gd name="T17" fmla="*/ 864 w 864"/>
                <a:gd name="T18" fmla="*/ 768 h 7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4" h="768">
                  <a:moveTo>
                    <a:pt x="48" y="0"/>
                  </a:moveTo>
                  <a:lnTo>
                    <a:pt x="864" y="48"/>
                  </a:lnTo>
                  <a:lnTo>
                    <a:pt x="0" y="720"/>
                  </a:lnTo>
                  <a:lnTo>
                    <a:pt x="768" y="76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22541" name="Group 13">
              <a:extLst>
                <a:ext uri="{FF2B5EF4-FFF2-40B4-BE49-F238E27FC236}">
                  <a16:creationId xmlns:a16="http://schemas.microsoft.com/office/drawing/2014/main" id="{252D08D5-DE08-43C9-8A23-F24CCD6D0E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8" y="3264"/>
              <a:ext cx="1008" cy="768"/>
              <a:chOff x="3168" y="3264"/>
              <a:chExt cx="1008" cy="768"/>
            </a:xfrm>
          </p:grpSpPr>
          <p:sp>
            <p:nvSpPr>
              <p:cNvPr id="22542" name="Freeform 14">
                <a:extLst>
                  <a:ext uri="{FF2B5EF4-FFF2-40B4-BE49-F238E27FC236}">
                    <a16:creationId xmlns:a16="http://schemas.microsoft.com/office/drawing/2014/main" id="{F88FC59B-422E-405E-87A4-C79984FB22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8" y="3264"/>
                <a:ext cx="1008" cy="768"/>
              </a:xfrm>
              <a:custGeom>
                <a:avLst/>
                <a:gdLst>
                  <a:gd name="T0" fmla="*/ 384 w 1008"/>
                  <a:gd name="T1" fmla="*/ 0 h 768"/>
                  <a:gd name="T2" fmla="*/ 0 w 1008"/>
                  <a:gd name="T3" fmla="*/ 384 h 768"/>
                  <a:gd name="T4" fmla="*/ 144 w 1008"/>
                  <a:gd name="T5" fmla="*/ 768 h 768"/>
                  <a:gd name="T6" fmla="*/ 720 w 1008"/>
                  <a:gd name="T7" fmla="*/ 768 h 768"/>
                  <a:gd name="T8" fmla="*/ 1008 w 1008"/>
                  <a:gd name="T9" fmla="*/ 480 h 768"/>
                  <a:gd name="T10" fmla="*/ 768 w 1008"/>
                  <a:gd name="T11" fmla="*/ 192 h 768"/>
                  <a:gd name="T12" fmla="*/ 384 w 1008"/>
                  <a:gd name="T13" fmla="*/ 0 h 7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008"/>
                  <a:gd name="T22" fmla="*/ 0 h 768"/>
                  <a:gd name="T23" fmla="*/ 1008 w 1008"/>
                  <a:gd name="T24" fmla="*/ 768 h 7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008" h="768">
                    <a:moveTo>
                      <a:pt x="384" y="0"/>
                    </a:moveTo>
                    <a:lnTo>
                      <a:pt x="0" y="384"/>
                    </a:lnTo>
                    <a:lnTo>
                      <a:pt x="144" y="768"/>
                    </a:lnTo>
                    <a:lnTo>
                      <a:pt x="720" y="768"/>
                    </a:lnTo>
                    <a:lnTo>
                      <a:pt x="1008" y="480"/>
                    </a:lnTo>
                    <a:lnTo>
                      <a:pt x="768" y="19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hlink"/>
              </a:solidFill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2543" name="Freeform 15">
                <a:extLst>
                  <a:ext uri="{FF2B5EF4-FFF2-40B4-BE49-F238E27FC236}">
                    <a16:creationId xmlns:a16="http://schemas.microsoft.com/office/drawing/2014/main" id="{CBE98FD5-EC5B-4FDD-91C4-C540B93A0F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0" y="3393"/>
                <a:ext cx="528" cy="447"/>
              </a:xfrm>
              <a:custGeom>
                <a:avLst/>
                <a:gdLst>
                  <a:gd name="T0" fmla="*/ 285 w 528"/>
                  <a:gd name="T1" fmla="*/ 0 h 447"/>
                  <a:gd name="T2" fmla="*/ 0 w 528"/>
                  <a:gd name="T3" fmla="*/ 447 h 447"/>
                  <a:gd name="T4" fmla="*/ 528 w 528"/>
                  <a:gd name="T5" fmla="*/ 447 h 447"/>
                  <a:gd name="T6" fmla="*/ 285 w 528"/>
                  <a:gd name="T7" fmla="*/ 0 h 44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8"/>
                  <a:gd name="T13" fmla="*/ 0 h 447"/>
                  <a:gd name="T14" fmla="*/ 528 w 528"/>
                  <a:gd name="T15" fmla="*/ 447 h 44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8" h="447">
                    <a:moveTo>
                      <a:pt x="285" y="0"/>
                    </a:moveTo>
                    <a:lnTo>
                      <a:pt x="0" y="447"/>
                    </a:lnTo>
                    <a:lnTo>
                      <a:pt x="528" y="447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74CDD6AA-8318-40EE-9226-C5D7428522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3D Sphere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CC37CA97-296E-4134-A199-B5E0D3C272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All points at distance “r” from a center (c</a:t>
            </a:r>
            <a:r>
              <a:rPr lang="en-US" altLang="ko-KR" baseline="-25000">
                <a:ea typeface="굴림" panose="020B0600000101010101" pitchFamily="50" charset="-127"/>
                <a:cs typeface="함초롬돋움" panose="020B0604000101010101" pitchFamily="50" charset="-127"/>
              </a:rPr>
              <a:t>x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, c</a:t>
            </a:r>
            <a:r>
              <a:rPr lang="en-US" altLang="ko-KR" baseline="-25000">
                <a:ea typeface="굴림" panose="020B0600000101010101" pitchFamily="50" charset="-127"/>
                <a:cs typeface="함초롬돋움" panose="020B0604000101010101" pitchFamily="50" charset="-127"/>
              </a:rPr>
              <a:t>y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, c</a:t>
            </a:r>
            <a:r>
              <a:rPr lang="en-US" altLang="ko-KR" baseline="-25000">
                <a:ea typeface="굴림" panose="020B0600000101010101" pitchFamily="50" charset="-127"/>
                <a:cs typeface="함초롬돋움" panose="020B0604000101010101" pitchFamily="50" charset="-127"/>
              </a:rPr>
              <a:t>z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) 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Implicit Representation</a:t>
            </a:r>
          </a:p>
          <a:p>
            <a:pPr lvl="2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(x-c</a:t>
            </a:r>
            <a:r>
              <a:rPr lang="en-US" altLang="ko-KR" sz="1600" baseline="-25000">
                <a:ea typeface="굴림" panose="020B0600000101010101" pitchFamily="50" charset="-127"/>
                <a:cs typeface="함초롬돋움" panose="020B0604000101010101" pitchFamily="50" charset="-127"/>
              </a:rPr>
              <a:t>x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lang="en-US" altLang="ko-KR" baseline="30000">
                <a:ea typeface="굴림" panose="020B0600000101010101" pitchFamily="50" charset="-127"/>
                <a:cs typeface="함초롬돋움" panose="020B0604000101010101" pitchFamily="50" charset="-127"/>
              </a:rPr>
              <a:t>2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 + (y-c</a:t>
            </a:r>
            <a:r>
              <a:rPr lang="en-US" altLang="ko-KR" sz="1600" baseline="-25000">
                <a:ea typeface="굴림" panose="020B0600000101010101" pitchFamily="50" charset="-127"/>
                <a:cs typeface="함초롬돋움" panose="020B0604000101010101" pitchFamily="50" charset="-127"/>
              </a:rPr>
              <a:t>y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lang="en-US" altLang="ko-KR" baseline="30000">
                <a:ea typeface="굴림" panose="020B0600000101010101" pitchFamily="50" charset="-127"/>
                <a:cs typeface="함초롬돋움" panose="020B0604000101010101" pitchFamily="50" charset="-127"/>
              </a:rPr>
              <a:t>2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 + (z-c</a:t>
            </a:r>
            <a:r>
              <a:rPr lang="en-US" altLang="ko-KR" sz="1600" baseline="-25000">
                <a:ea typeface="굴림" panose="020B0600000101010101" pitchFamily="50" charset="-127"/>
                <a:cs typeface="함초롬돋움" panose="020B0604000101010101" pitchFamily="50" charset="-127"/>
              </a:rPr>
              <a:t>z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)</a:t>
            </a:r>
            <a:r>
              <a:rPr lang="en-US" altLang="ko-KR" baseline="30000">
                <a:ea typeface="굴림" panose="020B0600000101010101" pitchFamily="50" charset="-127"/>
                <a:cs typeface="함초롬돋움" panose="020B0604000101010101" pitchFamily="50" charset="-127"/>
              </a:rPr>
              <a:t> 2  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= r </a:t>
            </a:r>
            <a:r>
              <a:rPr lang="en-US" altLang="ko-KR" baseline="30000">
                <a:ea typeface="굴림" panose="020B0600000101010101" pitchFamily="50" charset="-127"/>
                <a:cs typeface="함초롬돋움" panose="020B0604000101010101" pitchFamily="50" charset="-127"/>
              </a:rPr>
              <a:t>2</a:t>
            </a:r>
          </a:p>
          <a:p>
            <a:pPr lvl="1" eaLnBrk="1" hangingPunct="1"/>
            <a:endParaRPr lang="en-US" altLang="ko-KR" baseline="30000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Parametric Representation</a:t>
            </a:r>
          </a:p>
          <a:p>
            <a:pPr lvl="2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x= r sin(    ) cos(   )</a:t>
            </a:r>
          </a:p>
          <a:p>
            <a:pPr lvl="2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y= r sin(    ) sin(   )</a:t>
            </a:r>
          </a:p>
          <a:p>
            <a:pPr lvl="2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z= r cos(    )</a:t>
            </a:r>
          </a:p>
          <a:p>
            <a:pPr lvl="2" eaLnBrk="1" hangingPunct="1"/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23556" name="Object 4">
            <a:extLst>
              <a:ext uri="{FF2B5EF4-FFF2-40B4-BE49-F238E27FC236}">
                <a16:creationId xmlns:a16="http://schemas.microsoft.com/office/drawing/2014/main" id="{95547985-335C-46B7-AC80-970E6198F3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55875" y="3505200"/>
          <a:ext cx="190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Equation" r:id="rId3" imgW="126835" imgH="202936" progId="Equation.3">
                  <p:embed/>
                </p:oleObj>
              </mc:Choice>
              <mc:Fallback>
                <p:oleObj name="Equation" r:id="rId3" imgW="126835" imgH="202936" progId="Equation.3">
                  <p:embed/>
                  <p:pic>
                    <p:nvPicPr>
                      <p:cNvPr id="23556" name="Object 4">
                        <a:extLst>
                          <a:ext uri="{FF2B5EF4-FFF2-40B4-BE49-F238E27FC236}">
                            <a16:creationId xmlns:a16="http://schemas.microsoft.com/office/drawing/2014/main" id="{95547985-335C-46B7-AC80-970E6198F3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3505200"/>
                        <a:ext cx="1905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Object 5">
            <a:extLst>
              <a:ext uri="{FF2B5EF4-FFF2-40B4-BE49-F238E27FC236}">
                <a16:creationId xmlns:a16="http://schemas.microsoft.com/office/drawing/2014/main" id="{1F76D834-AB95-46CC-8DB1-D450880E64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21050" y="3505200"/>
          <a:ext cx="21748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Equation" r:id="rId5" imgW="126725" imgH="177415" progId="Equation.3">
                  <p:embed/>
                </p:oleObj>
              </mc:Choice>
              <mc:Fallback>
                <p:oleObj name="Equation" r:id="rId5" imgW="126725" imgH="177415" progId="Equation.3">
                  <p:embed/>
                  <p:pic>
                    <p:nvPicPr>
                      <p:cNvPr id="23557" name="Object 5">
                        <a:extLst>
                          <a:ext uri="{FF2B5EF4-FFF2-40B4-BE49-F238E27FC236}">
                            <a16:creationId xmlns:a16="http://schemas.microsoft.com/office/drawing/2014/main" id="{1F76D834-AB95-46CC-8DB1-D450880E64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1050" y="3505200"/>
                        <a:ext cx="21748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8" name="Object 6">
            <a:extLst>
              <a:ext uri="{FF2B5EF4-FFF2-40B4-BE49-F238E27FC236}">
                <a16:creationId xmlns:a16="http://schemas.microsoft.com/office/drawing/2014/main" id="{CDE85C52-39E2-42F8-96EC-07D76BD0A8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55875" y="3886200"/>
          <a:ext cx="190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7" imgW="126835" imgH="202936" progId="Equation.3">
                  <p:embed/>
                </p:oleObj>
              </mc:Choice>
              <mc:Fallback>
                <p:oleObj name="Equation" r:id="rId7" imgW="126835" imgH="202936" progId="Equation.3">
                  <p:embed/>
                  <p:pic>
                    <p:nvPicPr>
                      <p:cNvPr id="23558" name="Object 6">
                        <a:extLst>
                          <a:ext uri="{FF2B5EF4-FFF2-40B4-BE49-F238E27FC236}">
                            <a16:creationId xmlns:a16="http://schemas.microsoft.com/office/drawing/2014/main" id="{CDE85C52-39E2-42F8-96EC-07D76BD0A8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3886200"/>
                        <a:ext cx="1905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9" name="Object 7">
            <a:extLst>
              <a:ext uri="{FF2B5EF4-FFF2-40B4-BE49-F238E27FC236}">
                <a16:creationId xmlns:a16="http://schemas.microsoft.com/office/drawing/2014/main" id="{BAD182DB-AF85-4F9D-A970-3C50E82B1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32075" y="4267200"/>
          <a:ext cx="190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Equation" r:id="rId9" imgW="126835" imgH="202936" progId="Equation.3">
                  <p:embed/>
                </p:oleObj>
              </mc:Choice>
              <mc:Fallback>
                <p:oleObj name="Equation" r:id="rId9" imgW="126835" imgH="202936" progId="Equation.3">
                  <p:embed/>
                  <p:pic>
                    <p:nvPicPr>
                      <p:cNvPr id="23559" name="Object 7">
                        <a:extLst>
                          <a:ext uri="{FF2B5EF4-FFF2-40B4-BE49-F238E27FC236}">
                            <a16:creationId xmlns:a16="http://schemas.microsoft.com/office/drawing/2014/main" id="{BAD182DB-AF85-4F9D-A970-3C50E82B1F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075" y="4267200"/>
                        <a:ext cx="1905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0" name="Object 8">
            <a:extLst>
              <a:ext uri="{FF2B5EF4-FFF2-40B4-BE49-F238E27FC236}">
                <a16:creationId xmlns:a16="http://schemas.microsoft.com/office/drawing/2014/main" id="{06964078-7BAD-4CF5-B92E-0B9092170F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55963" y="3886200"/>
          <a:ext cx="21748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Equation" r:id="rId10" imgW="126725" imgH="177415" progId="Equation.3">
                  <p:embed/>
                </p:oleObj>
              </mc:Choice>
              <mc:Fallback>
                <p:oleObj name="Equation" r:id="rId10" imgW="126725" imgH="177415" progId="Equation.3">
                  <p:embed/>
                  <p:pic>
                    <p:nvPicPr>
                      <p:cNvPr id="23560" name="Object 8">
                        <a:extLst>
                          <a:ext uri="{FF2B5EF4-FFF2-40B4-BE49-F238E27FC236}">
                            <a16:creationId xmlns:a16="http://schemas.microsoft.com/office/drawing/2014/main" id="{06964078-7BAD-4CF5-B92E-0B9092170F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5963" y="3886200"/>
                        <a:ext cx="21748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1" name="Oval 9">
            <a:extLst>
              <a:ext uri="{FF2B5EF4-FFF2-40B4-BE49-F238E27FC236}">
                <a16:creationId xmlns:a16="http://schemas.microsoft.com/office/drawing/2014/main" id="{F0AA6B58-2083-4E88-9B83-82A429A71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3588" y="3810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3562" name="Oval 10">
            <a:extLst>
              <a:ext uri="{FF2B5EF4-FFF2-40B4-BE49-F238E27FC236}">
                <a16:creationId xmlns:a16="http://schemas.microsoft.com/office/drawing/2014/main" id="{EC140013-2727-41BE-99D9-6FB6E17B3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514600"/>
            <a:ext cx="2667000" cy="2667000"/>
          </a:xfrm>
          <a:prstGeom prst="ellips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3563" name="Oval 11">
            <a:extLst>
              <a:ext uri="{FF2B5EF4-FFF2-40B4-BE49-F238E27FC236}">
                <a16:creationId xmlns:a16="http://schemas.microsoft.com/office/drawing/2014/main" id="{02B205BA-1AE4-4CA9-B324-1B7E8C918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581400"/>
            <a:ext cx="2667000" cy="609600"/>
          </a:xfrm>
          <a:prstGeom prst="ellipse">
            <a:avLst/>
          </a:prstGeom>
          <a:noFill/>
          <a:ln w="28575">
            <a:solidFill>
              <a:srgbClr val="000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3564" name="Arc 12">
            <a:extLst>
              <a:ext uri="{FF2B5EF4-FFF2-40B4-BE49-F238E27FC236}">
                <a16:creationId xmlns:a16="http://schemas.microsoft.com/office/drawing/2014/main" id="{ED47D665-9A79-4E60-A5B2-DF566D45C952}"/>
              </a:ext>
            </a:extLst>
          </p:cNvPr>
          <p:cNvSpPr>
            <a:spLocks/>
          </p:cNvSpPr>
          <p:nvPr/>
        </p:nvSpPr>
        <p:spPr bwMode="auto">
          <a:xfrm>
            <a:off x="5867400" y="3733800"/>
            <a:ext cx="2667000" cy="457200"/>
          </a:xfrm>
          <a:custGeom>
            <a:avLst/>
            <a:gdLst>
              <a:gd name="T0" fmla="*/ 2147483647 w 37450"/>
              <a:gd name="T1" fmla="*/ 2147483647 h 21600"/>
              <a:gd name="T2" fmla="*/ 0 w 37450"/>
              <a:gd name="T3" fmla="*/ 2147483647 h 21600"/>
              <a:gd name="T4" fmla="*/ 2147483647 w 37450"/>
              <a:gd name="T5" fmla="*/ 0 h 21600"/>
              <a:gd name="T6" fmla="*/ 0 60000 65536"/>
              <a:gd name="T7" fmla="*/ 0 60000 65536"/>
              <a:gd name="T8" fmla="*/ 0 60000 65536"/>
              <a:gd name="T9" fmla="*/ 0 w 37450"/>
              <a:gd name="T10" fmla="*/ 0 h 21600"/>
              <a:gd name="T11" fmla="*/ 37450 w 3745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450" h="21600" fill="none" extrusionOk="0">
                <a:moveTo>
                  <a:pt x="37449" y="10879"/>
                </a:moveTo>
                <a:cubicBezTo>
                  <a:pt x="33579" y="17517"/>
                  <a:pt x="26473" y="21599"/>
                  <a:pt x="18790" y="21600"/>
                </a:cubicBezTo>
                <a:cubicBezTo>
                  <a:pt x="11012" y="21600"/>
                  <a:pt x="3835" y="17418"/>
                  <a:pt x="-1" y="10653"/>
                </a:cubicBezTo>
              </a:path>
              <a:path w="37450" h="21600" stroke="0" extrusionOk="0">
                <a:moveTo>
                  <a:pt x="37449" y="10879"/>
                </a:moveTo>
                <a:cubicBezTo>
                  <a:pt x="33579" y="17517"/>
                  <a:pt x="26473" y="21599"/>
                  <a:pt x="18790" y="21600"/>
                </a:cubicBezTo>
                <a:cubicBezTo>
                  <a:pt x="11012" y="21600"/>
                  <a:pt x="3835" y="17418"/>
                  <a:pt x="-1" y="10653"/>
                </a:cubicBezTo>
                <a:lnTo>
                  <a:pt x="18790" y="0"/>
                </a:lnTo>
                <a:lnTo>
                  <a:pt x="37449" y="10879"/>
                </a:lnTo>
                <a:close/>
              </a:path>
            </a:pathLst>
          </a:custGeom>
          <a:noFill/>
          <a:ln w="2857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3565" name="Text Box 13">
            <a:extLst>
              <a:ext uri="{FF2B5EF4-FFF2-40B4-BE49-F238E27FC236}">
                <a16:creationId xmlns:a16="http://schemas.microsoft.com/office/drawing/2014/main" id="{8B3B7824-6CDE-4307-BF31-40EDD5AC4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7650" y="3429000"/>
            <a:ext cx="28575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>
                <a:solidFill>
                  <a:srgbClr val="000080"/>
                </a:solidFill>
              </a:rPr>
              <a:t>r</a:t>
            </a:r>
            <a:endParaRPr lang="en-US" altLang="ko-KR" sz="1800">
              <a:solidFill>
                <a:srgbClr val="000080"/>
              </a:solidFill>
            </a:endParaRPr>
          </a:p>
        </p:txBody>
      </p:sp>
      <p:sp>
        <p:nvSpPr>
          <p:cNvPr id="23566" name="Text Box 14">
            <a:extLst>
              <a:ext uri="{FF2B5EF4-FFF2-40B4-BE49-F238E27FC236}">
                <a16:creationId xmlns:a16="http://schemas.microsoft.com/office/drawing/2014/main" id="{584503B0-6408-4583-94F1-677B84929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775" y="3352800"/>
            <a:ext cx="1216025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solidFill>
                  <a:srgbClr val="000080"/>
                </a:solidFill>
              </a:rPr>
              <a:t>(c</a:t>
            </a:r>
            <a:r>
              <a:rPr lang="en-US" altLang="ko-KR" sz="1800" baseline="-25000">
                <a:solidFill>
                  <a:srgbClr val="000080"/>
                </a:solidFill>
              </a:rPr>
              <a:t>x</a:t>
            </a:r>
            <a:r>
              <a:rPr lang="en-US" altLang="ko-KR" sz="1800">
                <a:solidFill>
                  <a:srgbClr val="000080"/>
                </a:solidFill>
              </a:rPr>
              <a:t>, </a:t>
            </a:r>
            <a:r>
              <a:rPr lang="en-US" altLang="ko-KR">
                <a:solidFill>
                  <a:srgbClr val="000080"/>
                </a:solidFill>
              </a:rPr>
              <a:t>c</a:t>
            </a:r>
            <a:r>
              <a:rPr lang="en-US" altLang="ko-KR" sz="1800" baseline="-25000">
                <a:solidFill>
                  <a:srgbClr val="000080"/>
                </a:solidFill>
              </a:rPr>
              <a:t>y</a:t>
            </a:r>
            <a:r>
              <a:rPr lang="en-US" altLang="ko-KR" sz="1800">
                <a:solidFill>
                  <a:srgbClr val="000080"/>
                </a:solidFill>
              </a:rPr>
              <a:t>, </a:t>
            </a:r>
            <a:r>
              <a:rPr lang="en-US" altLang="ko-KR">
                <a:solidFill>
                  <a:srgbClr val="000080"/>
                </a:solidFill>
              </a:rPr>
              <a:t>c</a:t>
            </a:r>
            <a:r>
              <a:rPr lang="en-US" altLang="ko-KR" sz="1800" baseline="-25000">
                <a:solidFill>
                  <a:srgbClr val="000080"/>
                </a:solidFill>
              </a:rPr>
              <a:t>z</a:t>
            </a:r>
            <a:r>
              <a:rPr lang="en-US" altLang="ko-KR" sz="1800">
                <a:solidFill>
                  <a:srgbClr val="000080"/>
                </a:solidFill>
              </a:rPr>
              <a:t>)</a:t>
            </a:r>
          </a:p>
        </p:txBody>
      </p:sp>
      <p:sp>
        <p:nvSpPr>
          <p:cNvPr id="23567" name="Line 15">
            <a:extLst>
              <a:ext uri="{FF2B5EF4-FFF2-40B4-BE49-F238E27FC236}">
                <a16:creationId xmlns:a16="http://schemas.microsoft.com/office/drawing/2014/main" id="{52FE1773-E43C-4347-B40C-5BE2B679333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3886200"/>
            <a:ext cx="1295400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721D0FD2-8F50-4640-9DA1-1817AD4DED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3D Object Representations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66B615B3-D9AF-4A2B-8281-BE16DF45AC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Raw Data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Point Cloud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Range Image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Polygon Soup</a:t>
            </a:r>
          </a:p>
          <a:p>
            <a:pPr eaLnBrk="1" hangingPunct="1">
              <a:buClr>
                <a:schemeClr val="folHlink"/>
              </a:buClr>
            </a:pPr>
            <a:r>
              <a:rPr lang="en-US" altLang="ko-KR">
                <a:solidFill>
                  <a:schemeClr val="folHlink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Surfaces</a:t>
            </a:r>
          </a:p>
          <a:p>
            <a:pPr lvl="1" eaLnBrk="1" hangingPunct="1">
              <a:buClr>
                <a:schemeClr val="folHlink"/>
              </a:buClr>
            </a:pPr>
            <a:r>
              <a:rPr lang="en-US" altLang="ko-KR">
                <a:solidFill>
                  <a:schemeClr val="folHlink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Mesh, Subdivision, Parametric, Implicit</a:t>
            </a:r>
          </a:p>
          <a:p>
            <a:pPr eaLnBrk="1" hangingPunct="1">
              <a:buClr>
                <a:schemeClr val="folHlink"/>
              </a:buClr>
            </a:pPr>
            <a:r>
              <a:rPr lang="en-US" altLang="ko-KR">
                <a:solidFill>
                  <a:schemeClr val="folHlink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Solids</a:t>
            </a:r>
          </a:p>
          <a:p>
            <a:pPr lvl="1" eaLnBrk="1" hangingPunct="1">
              <a:buClr>
                <a:schemeClr val="folHlink"/>
              </a:buClr>
            </a:pPr>
            <a:r>
              <a:rPr lang="en-US" altLang="ko-KR">
                <a:solidFill>
                  <a:schemeClr val="folHlink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Voxel, BSP tree, CSG, Sweep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00325DA-834D-40EA-834C-48062D6C00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Point Cloud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3302374C-1A79-48F5-9189-16CD162EB6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Unstructured Set of 3D Point Samples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Acquired from 3D scanners, computer vision, etc</a:t>
            </a:r>
          </a:p>
        </p:txBody>
      </p:sp>
      <p:pic>
        <p:nvPicPr>
          <p:cNvPr id="16389" name="Picture 4">
            <a:extLst>
              <a:ext uri="{FF2B5EF4-FFF2-40B4-BE49-F238E27FC236}">
                <a16:creationId xmlns:a16="http://schemas.microsoft.com/office/drawing/2014/main" id="{1A285A7B-C492-428E-AF4F-C99A2DC1A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2" y="2575009"/>
            <a:ext cx="3367084" cy="3422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6390" name="Picture 5">
            <a:extLst>
              <a:ext uri="{FF2B5EF4-FFF2-40B4-BE49-F238E27FC236}">
                <a16:creationId xmlns:a16="http://schemas.microsoft.com/office/drawing/2014/main" id="{88221ADE-D414-4BE5-8891-EE642034A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92786" y="2571744"/>
            <a:ext cx="3379676" cy="342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00325DA-834D-40EA-834C-48062D6C00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Point Cloud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3302374C-1A79-48F5-9189-16CD162EB6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dirty="0">
                <a:ea typeface="굴림" panose="020B0600000101010101" pitchFamily="50" charset="-127"/>
                <a:cs typeface="함초롬돋움" panose="020B0604000101010101" pitchFamily="50" charset="-127"/>
              </a:rPr>
              <a:t>Devices</a:t>
            </a:r>
          </a:p>
          <a:p>
            <a:pPr lvl="1" eaLnBrk="1" hangingPunct="1"/>
            <a:r>
              <a:rPr lang="en-US" altLang="ko-KR" dirty="0">
                <a:ea typeface="굴림" panose="020B0600000101010101" pitchFamily="50" charset="-127"/>
                <a:cs typeface="함초롬돋움" panose="020B0604000101010101" pitchFamily="50" charset="-127"/>
              </a:rPr>
              <a:t>Laser Scanner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A0B3BB-6EFD-4264-87E8-D2173C14D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522544"/>
            <a:ext cx="3770999" cy="25749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3B5A2EA-A276-432C-B119-1E802D41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380" y="2679919"/>
            <a:ext cx="3446182" cy="226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67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F8B74FFF-C791-4CA6-86E7-F2A9C94202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Range Image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987B7AD6-2C26-416A-BA06-313F9059ED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Set of 3D Points Mapping to Pixels of Depth Image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Acquired from range scanner</a:t>
            </a: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643D7140-B741-4FD9-8472-DE960857E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2851150"/>
            <a:ext cx="6105525" cy="324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 Box 5">
            <a:extLst>
              <a:ext uri="{FF2B5EF4-FFF2-40B4-BE49-F238E27FC236}">
                <a16:creationId xmlns:a16="http://schemas.microsoft.com/office/drawing/2014/main" id="{D9BFE174-A8E8-4513-AFA1-D5CD55D32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9538" y="6043613"/>
            <a:ext cx="19859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80"/>
                </a:solidFill>
                <a:latin typeface="Tahoma" panose="020B0604030504040204" pitchFamily="34" charset="0"/>
              </a:rPr>
              <a:t>Range Image</a:t>
            </a:r>
          </a:p>
        </p:txBody>
      </p:sp>
      <p:sp>
        <p:nvSpPr>
          <p:cNvPr id="26630" name="Text Box 6">
            <a:extLst>
              <a:ext uri="{FF2B5EF4-FFF2-40B4-BE49-F238E27FC236}">
                <a16:creationId xmlns:a16="http://schemas.microsoft.com/office/drawing/2014/main" id="{266517F6-5987-405B-8F41-0AD806529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5838" y="6043613"/>
            <a:ext cx="176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80"/>
                </a:solidFill>
                <a:latin typeface="Tahoma" panose="020B0604030504040204" pitchFamily="34" charset="0"/>
              </a:rPr>
              <a:t>Tessellation</a:t>
            </a:r>
          </a:p>
        </p:txBody>
      </p:sp>
      <p:sp>
        <p:nvSpPr>
          <p:cNvPr id="26631" name="Text Box 7">
            <a:extLst>
              <a:ext uri="{FF2B5EF4-FFF2-40B4-BE49-F238E27FC236}">
                <a16:creationId xmlns:a16="http://schemas.microsoft.com/office/drawing/2014/main" id="{0F3D4DD2-B497-43D4-8F90-203A2CD81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3538" y="6043613"/>
            <a:ext cx="2135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80"/>
                </a:solidFill>
                <a:latin typeface="Tahoma" panose="020B0604030504040204" pitchFamily="34" charset="0"/>
              </a:rPr>
              <a:t>Range Surface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F8B74FFF-C791-4CA6-86E7-F2A9C94202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Range Image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987B7AD6-2C26-416A-BA06-313F9059ED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528" y="1240436"/>
            <a:ext cx="8153400" cy="4724400"/>
          </a:xfrm>
        </p:spPr>
        <p:txBody>
          <a:bodyPr/>
          <a:lstStyle/>
          <a:p>
            <a:pPr eaLnBrk="1" hangingPunct="1"/>
            <a:r>
              <a:rPr lang="en-US" altLang="ko-KR" dirty="0">
                <a:ea typeface="굴림" panose="020B0600000101010101" pitchFamily="50" charset="-127"/>
                <a:cs typeface="함초롬돋움" panose="020B0604000101010101" pitchFamily="50" charset="-127"/>
              </a:rPr>
              <a:t>Devices</a:t>
            </a:r>
          </a:p>
          <a:p>
            <a:pPr lvl="1" eaLnBrk="1" hangingPunct="1"/>
            <a:r>
              <a:rPr lang="en-US" altLang="ko-KR" dirty="0">
                <a:ea typeface="굴림" panose="020B0600000101010101" pitchFamily="50" charset="-127"/>
                <a:cs typeface="함초롬돋움" panose="020B0604000101010101" pitchFamily="50" charset="-127"/>
              </a:rPr>
              <a:t>Kinect</a:t>
            </a:r>
          </a:p>
          <a:p>
            <a:pPr lvl="1" eaLnBrk="1" hangingPunct="1"/>
            <a:endParaRPr lang="en-US" altLang="ko-KR" dirty="0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1" eaLnBrk="1" hangingPunct="1"/>
            <a:endParaRPr lang="en-US" altLang="ko-KR" dirty="0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1" eaLnBrk="1" hangingPunct="1"/>
            <a:endParaRPr lang="en-US" altLang="ko-KR" dirty="0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1" eaLnBrk="1" hangingPunct="1"/>
            <a:r>
              <a:rPr lang="en-US" altLang="ko-KR" dirty="0">
                <a:ea typeface="굴림" panose="020B0600000101010101" pitchFamily="50" charset="-127"/>
                <a:cs typeface="함초롬돋움" panose="020B0604000101010101" pitchFamily="50" charset="-127"/>
              </a:rPr>
              <a:t>Galaxy Note 10+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CB5C3C-B0B7-4345-A298-7ADCFC4FE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54688"/>
            <a:ext cx="2582474" cy="16499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0E2C09-8257-49E9-837C-42889ACB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6" y="2191157"/>
            <a:ext cx="2284452" cy="8657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F32D53A-2111-4505-9F8F-D43BF6C0A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532" y="2001142"/>
            <a:ext cx="3275329" cy="12538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6A35A6-8B61-473A-B485-E1D77AFF2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107" y="1993100"/>
            <a:ext cx="3235696" cy="126187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58B2200-FEE8-45F8-BF4C-5CD9308340E4}"/>
              </a:ext>
            </a:extLst>
          </p:cNvPr>
          <p:cNvGrpSpPr/>
          <p:nvPr/>
        </p:nvGrpSpPr>
        <p:grpSpPr>
          <a:xfrm>
            <a:off x="251520" y="4149080"/>
            <a:ext cx="2295578" cy="2515793"/>
            <a:chOff x="3707904" y="3838109"/>
            <a:chExt cx="2295578" cy="251579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8C7DB73-7CD3-4F8B-B646-6F0FEBC5D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07904" y="3838109"/>
              <a:ext cx="2295578" cy="251579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6578A3B-6F2C-461D-81F6-9677E2558CB8}"/>
                </a:ext>
              </a:extLst>
            </p:cNvPr>
            <p:cNvSpPr/>
            <p:nvPr/>
          </p:nvSpPr>
          <p:spPr bwMode="auto">
            <a:xfrm>
              <a:off x="4860032" y="3933056"/>
              <a:ext cx="793742" cy="28803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91C20F4-226E-4546-9854-96BB08764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1463" y="4103789"/>
            <a:ext cx="1664351" cy="24608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7B49CA-E113-4F0D-B8A6-406AC73115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6735" y="4147168"/>
            <a:ext cx="1674532" cy="24608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04294C-7BA8-4B19-BDC7-79B015C793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494" y="4072267"/>
            <a:ext cx="2435790" cy="243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91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FCFABD95-105C-4C7A-B358-2E1645E4F6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Polygon Soup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D2152796-87AF-484A-A96A-3F64E1F41D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Unstructured Set of Polygons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Created with interactive modeling systems</a:t>
            </a:r>
          </a:p>
        </p:txBody>
      </p:sp>
      <p:graphicFrame>
        <p:nvGraphicFramePr>
          <p:cNvPr id="27652" name="Object 4">
            <a:extLst>
              <a:ext uri="{FF2B5EF4-FFF2-40B4-BE49-F238E27FC236}">
                <a16:creationId xmlns:a16="http://schemas.microsoft.com/office/drawing/2014/main" id="{E700D185-A303-4A83-B873-34612DA7AA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7013" y="2524125"/>
          <a:ext cx="3633787" cy="356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Image" r:id="rId3" imgW="4219048" imgH="4142857" progId="Photoshop.Image.5">
                  <p:embed/>
                </p:oleObj>
              </mc:Choice>
              <mc:Fallback>
                <p:oleObj name="Image" r:id="rId3" imgW="4219048" imgH="4142857" progId="Photoshop.Image.5">
                  <p:embed/>
                  <p:pic>
                    <p:nvPicPr>
                      <p:cNvPr id="27652" name="Object 4">
                        <a:extLst>
                          <a:ext uri="{FF2B5EF4-FFF2-40B4-BE49-F238E27FC236}">
                            <a16:creationId xmlns:a16="http://schemas.microsoft.com/office/drawing/2014/main" id="{E700D185-A303-4A83-B873-34612DA7AA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7013" y="2524125"/>
                        <a:ext cx="3633787" cy="356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935CC42-8ECD-4A36-91E8-25DB3C71C3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3D Object Representations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E4C6830F-1457-4D67-AB4A-B48EA8C340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chemeClr val="folHlink"/>
              </a:buClr>
            </a:pPr>
            <a:r>
              <a:rPr lang="en-US" altLang="ko-KR">
                <a:solidFill>
                  <a:schemeClr val="folHlink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Raw Data</a:t>
            </a:r>
          </a:p>
          <a:p>
            <a:pPr lvl="1" eaLnBrk="1" hangingPunct="1">
              <a:buClr>
                <a:schemeClr val="folHlink"/>
              </a:buClr>
            </a:pPr>
            <a:r>
              <a:rPr lang="en-US" altLang="ko-KR">
                <a:solidFill>
                  <a:schemeClr val="folHlink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Point cloud, Range image, Polygon soup</a:t>
            </a:r>
          </a:p>
          <a:p>
            <a:pPr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Surfaces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Mesh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Subdivision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Parametric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Implicit</a:t>
            </a:r>
          </a:p>
          <a:p>
            <a:pPr eaLnBrk="1" hangingPunct="1">
              <a:buClr>
                <a:schemeClr val="folHlink"/>
              </a:buClr>
            </a:pPr>
            <a:r>
              <a:rPr lang="en-US" altLang="ko-KR">
                <a:solidFill>
                  <a:schemeClr val="folHlink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Solids</a:t>
            </a:r>
          </a:p>
          <a:p>
            <a:pPr lvl="1" eaLnBrk="1" hangingPunct="1">
              <a:buClr>
                <a:schemeClr val="folHlink"/>
              </a:buClr>
            </a:pPr>
            <a:r>
              <a:rPr lang="en-US" altLang="ko-KR">
                <a:solidFill>
                  <a:schemeClr val="folHlink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Voxel, BSP tree, CSG, Sweep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C9D4215F-93CA-429F-809A-FE8AF9BD07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Mesh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81BAADA8-97AD-4F9A-86F6-F782B15778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Connected Set of Polygons (Usually Triangles)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May not be closed</a:t>
            </a:r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id="{4BEB1D45-B50F-4F1E-B9D4-1E653CAF3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576513"/>
            <a:ext cx="16827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>
            <a:extLst>
              <a:ext uri="{FF2B5EF4-FFF2-40B4-BE49-F238E27FC236}">
                <a16:creationId xmlns:a16="http://schemas.microsoft.com/office/drawing/2014/main" id="{F03AAD18-3324-4113-A4C2-0ABC45E3C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500313"/>
            <a:ext cx="3186113" cy="3186112"/>
          </a:xfrm>
          <a:prstGeom prst="rect">
            <a:avLst/>
          </a:prstGeom>
          <a:noFill/>
          <a:ln w="28575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02" name="Oval 6">
            <a:extLst>
              <a:ext uri="{FF2B5EF4-FFF2-40B4-BE49-F238E27FC236}">
                <a16:creationId xmlns:a16="http://schemas.microsoft.com/office/drawing/2014/main" id="{91429D02-4B73-4118-90EC-0B59EDAD1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567113"/>
            <a:ext cx="457200" cy="533400"/>
          </a:xfrm>
          <a:prstGeom prst="ellips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cxnSp>
        <p:nvCxnSpPr>
          <p:cNvPr id="29703" name="AutoShape 7">
            <a:extLst>
              <a:ext uri="{FF2B5EF4-FFF2-40B4-BE49-F238E27FC236}">
                <a16:creationId xmlns:a16="http://schemas.microsoft.com/office/drawing/2014/main" id="{2E427BC1-CC0E-4AD6-8A32-9C4EA3D0DAB8}"/>
              </a:ext>
            </a:extLst>
          </p:cNvPr>
          <p:cNvCxnSpPr>
            <a:cxnSpLocks noChangeShapeType="1"/>
            <a:stCxn id="29702" idx="6"/>
          </p:cNvCxnSpPr>
          <p:nvPr/>
        </p:nvCxnSpPr>
        <p:spPr bwMode="auto">
          <a:xfrm>
            <a:off x="3367088" y="3833813"/>
            <a:ext cx="1114425" cy="260350"/>
          </a:xfrm>
          <a:prstGeom prst="straightConnector1">
            <a:avLst/>
          </a:prstGeom>
          <a:noFill/>
          <a:ln w="28575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987235D-22F8-4761-863F-DEFDABD404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Overview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8C2927B-54F1-402A-B2EA-D2D8EF645F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sz="2400">
                <a:ea typeface="굴림" panose="020B0600000101010101" pitchFamily="50" charset="-127"/>
                <a:cs typeface="함초롬돋움" panose="020B0604000101010101" pitchFamily="50" charset="-127"/>
              </a:rPr>
              <a:t>3D Geometric Primitives</a:t>
            </a:r>
          </a:p>
          <a:p>
            <a:pPr lvl="1" eaLnBrk="1" hangingPunct="1"/>
            <a:r>
              <a:rPr lang="en-US" altLang="ko-KR" sz="2000">
                <a:ea typeface="굴림" panose="020B0600000101010101" pitchFamily="50" charset="-127"/>
                <a:cs typeface="함초롬돋움" panose="020B0604000101010101" pitchFamily="50" charset="-127"/>
              </a:rPr>
              <a:t>Point</a:t>
            </a:r>
          </a:p>
          <a:p>
            <a:pPr lvl="1" eaLnBrk="1" hangingPunct="1"/>
            <a:r>
              <a:rPr lang="en-US" altLang="ko-KR" sz="2000">
                <a:ea typeface="굴림" panose="020B0600000101010101" pitchFamily="50" charset="-127"/>
                <a:cs typeface="함초롬돋움" panose="020B0604000101010101" pitchFamily="50" charset="-127"/>
              </a:rPr>
              <a:t>Line</a:t>
            </a:r>
          </a:p>
          <a:p>
            <a:pPr lvl="1" eaLnBrk="1" hangingPunct="1"/>
            <a:r>
              <a:rPr lang="en-US" altLang="ko-KR" sz="2000">
                <a:ea typeface="굴림" panose="020B0600000101010101" pitchFamily="50" charset="-127"/>
                <a:cs typeface="함초롬돋움" panose="020B0604000101010101" pitchFamily="50" charset="-127"/>
              </a:rPr>
              <a:t>Plane</a:t>
            </a:r>
          </a:p>
          <a:p>
            <a:pPr lvl="1" eaLnBrk="1" hangingPunct="1"/>
            <a:r>
              <a:rPr lang="en-US" altLang="ko-KR" sz="2000">
                <a:ea typeface="굴림" panose="020B0600000101010101" pitchFamily="50" charset="-127"/>
                <a:cs typeface="함초롬돋움" panose="020B0604000101010101" pitchFamily="50" charset="-127"/>
              </a:rPr>
              <a:t>Polygon</a:t>
            </a:r>
          </a:p>
          <a:p>
            <a:pPr lvl="1" eaLnBrk="1" hangingPunct="1"/>
            <a:r>
              <a:rPr lang="en-US" altLang="ko-KR" sz="2000">
                <a:ea typeface="굴림" panose="020B0600000101010101" pitchFamily="50" charset="-127"/>
                <a:cs typeface="함초롬돋움" panose="020B0604000101010101" pitchFamily="50" charset="-127"/>
              </a:rPr>
              <a:t>Sphere</a:t>
            </a:r>
          </a:p>
          <a:p>
            <a:pPr lvl="2" eaLnBrk="1" hangingPunct="1"/>
            <a:endParaRPr lang="en-US" altLang="ko-KR" sz="1600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eaLnBrk="1" hangingPunct="1"/>
            <a:r>
              <a:rPr lang="en-US" altLang="ko-KR" sz="2400">
                <a:ea typeface="굴림" panose="020B0600000101010101" pitchFamily="50" charset="-127"/>
                <a:cs typeface="함초롬돋움" panose="020B0604000101010101" pitchFamily="50" charset="-127"/>
              </a:rPr>
              <a:t>3D Object Representations</a:t>
            </a:r>
          </a:p>
          <a:p>
            <a:pPr lvl="1" eaLnBrk="1" hangingPunct="1"/>
            <a:r>
              <a:rPr lang="en-US" altLang="ko-KR" sz="2000">
                <a:ea typeface="굴림" panose="020B0600000101010101" pitchFamily="50" charset="-127"/>
                <a:cs typeface="함초롬돋움" panose="020B0604000101010101" pitchFamily="50" charset="-127"/>
              </a:rPr>
              <a:t>Raw Data</a:t>
            </a:r>
          </a:p>
          <a:p>
            <a:pPr lvl="1" eaLnBrk="1" hangingPunct="1"/>
            <a:r>
              <a:rPr lang="en-US" altLang="ko-KR" sz="2000">
                <a:ea typeface="굴림" panose="020B0600000101010101" pitchFamily="50" charset="-127"/>
                <a:cs typeface="함초롬돋움" panose="020B0604000101010101" pitchFamily="50" charset="-127"/>
              </a:rPr>
              <a:t>Surfaces</a:t>
            </a:r>
          </a:p>
          <a:p>
            <a:pPr lvl="1" eaLnBrk="1" hangingPunct="1"/>
            <a:r>
              <a:rPr lang="en-US" altLang="ko-KR" sz="2000">
                <a:ea typeface="굴림" panose="020B0600000101010101" pitchFamily="50" charset="-127"/>
                <a:cs typeface="함초롬돋움" panose="020B0604000101010101" pitchFamily="50" charset="-127"/>
              </a:rPr>
              <a:t>Solids</a:t>
            </a:r>
          </a:p>
          <a:p>
            <a:pPr lvl="1" eaLnBrk="1" hangingPunct="1"/>
            <a:r>
              <a:rPr lang="en-US" altLang="ko-KR" sz="2000">
                <a:ea typeface="굴림" panose="020B0600000101010101" pitchFamily="50" charset="-127"/>
                <a:cs typeface="함초롬돋움" panose="020B0604000101010101" pitchFamily="50" charset="-127"/>
              </a:rPr>
              <a:t>OpenGL Primitives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92FD70BD-9EA7-4F6A-B118-9586349206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Subdivision Surfaces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C50D970-A621-4847-A541-C141ADDD77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Coarse Mesh &amp; Subdivision Rule</a:t>
            </a:r>
          </a:p>
          <a:p>
            <a:pPr lvl="1" eaLnBrk="1" hangingPunct="1"/>
            <a:r>
              <a:rPr lang="en-US" altLang="ko-KR">
                <a:solidFill>
                  <a:srgbClr val="090909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Define smooth surface as limit of sequence of refinements</a:t>
            </a:r>
          </a:p>
        </p:txBody>
      </p:sp>
      <p:pic>
        <p:nvPicPr>
          <p:cNvPr id="30724" name="Picture 4">
            <a:extLst>
              <a:ext uri="{FF2B5EF4-FFF2-40B4-BE49-F238E27FC236}">
                <a16:creationId xmlns:a16="http://schemas.microsoft.com/office/drawing/2014/main" id="{F73535D8-0318-4B5E-A69D-978CC35C5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2971800"/>
            <a:ext cx="6629400" cy="319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6711B02-3C26-483F-8F68-1987073F0B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Parametric Surfaces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5C8612E0-763C-4267-9BDE-B4FF189DDB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Tensor Product Spline Patches</a:t>
            </a:r>
          </a:p>
          <a:p>
            <a:pPr lvl="1" eaLnBrk="1" hangingPunct="1"/>
            <a:r>
              <a:rPr lang="en-US" altLang="ko-KR">
                <a:solidFill>
                  <a:srgbClr val="090909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Careful constraints to maintain continuity</a:t>
            </a:r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CF6C4B73-473D-4B40-8912-53490D644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95600"/>
            <a:ext cx="3810000" cy="294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>
            <a:extLst>
              <a:ext uri="{FF2B5EF4-FFF2-40B4-BE49-F238E27FC236}">
                <a16:creationId xmlns:a16="http://schemas.microsoft.com/office/drawing/2014/main" id="{28C9CB22-394B-452D-9DF5-B682F9058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667000"/>
            <a:ext cx="292100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755B92A7-0D51-4572-B698-F7F677D03F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Implicit Surface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C851F86B-AEFD-4C80-BD6D-E401AFC92F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Points satisfying: F(x,y,z) = 0</a:t>
            </a: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31E7E5A5-D7BD-4D24-BDFC-7BE00F882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2514600"/>
            <a:ext cx="382905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5">
            <a:extLst>
              <a:ext uri="{FF2B5EF4-FFF2-40B4-BE49-F238E27FC236}">
                <a16:creationId xmlns:a16="http://schemas.microsoft.com/office/drawing/2014/main" id="{C343B64B-68EC-4198-8130-26FD983C9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514600"/>
            <a:ext cx="3792538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Text Box 6">
            <a:extLst>
              <a:ext uri="{FF2B5EF4-FFF2-40B4-BE49-F238E27FC236}">
                <a16:creationId xmlns:a16="http://schemas.microsoft.com/office/drawing/2014/main" id="{862777E6-EB74-4C8D-BAA0-5C71DAC5F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9400" y="5478463"/>
            <a:ext cx="2366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80"/>
                </a:solidFill>
                <a:latin typeface="Tahoma" panose="020B0604030504040204" pitchFamily="34" charset="0"/>
              </a:rPr>
              <a:t>Polygonal Model</a:t>
            </a:r>
          </a:p>
        </p:txBody>
      </p:sp>
      <p:sp>
        <p:nvSpPr>
          <p:cNvPr id="32775" name="Text Box 7">
            <a:extLst>
              <a:ext uri="{FF2B5EF4-FFF2-40B4-BE49-F238E27FC236}">
                <a16:creationId xmlns:a16="http://schemas.microsoft.com/office/drawing/2014/main" id="{3A26C476-E3FD-466D-8ACE-4BBF56F42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0075" y="5478463"/>
            <a:ext cx="2068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80"/>
                </a:solidFill>
                <a:latin typeface="Tahoma" panose="020B0604030504040204" pitchFamily="34" charset="0"/>
              </a:rPr>
              <a:t>Implicit Model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985F594-B809-493E-AB25-D769DA75DC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3D Object Representations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98B9C08B-D35F-4D4D-8D05-595A4DD350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chemeClr val="folHlink"/>
              </a:buClr>
            </a:pPr>
            <a:r>
              <a:rPr lang="en-US" altLang="ko-KR">
                <a:solidFill>
                  <a:schemeClr val="folHlink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Raw Data</a:t>
            </a:r>
          </a:p>
          <a:p>
            <a:pPr lvl="1" eaLnBrk="1" hangingPunct="1">
              <a:buClr>
                <a:schemeClr val="folHlink"/>
              </a:buClr>
            </a:pPr>
            <a:r>
              <a:rPr lang="en-US" altLang="ko-KR">
                <a:solidFill>
                  <a:schemeClr val="folHlink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Point cloud, Range image, Polygon soup</a:t>
            </a:r>
          </a:p>
          <a:p>
            <a:pPr eaLnBrk="1" hangingPunct="1">
              <a:buClr>
                <a:schemeClr val="folHlink"/>
              </a:buClr>
            </a:pPr>
            <a:r>
              <a:rPr lang="en-US" altLang="ko-KR">
                <a:solidFill>
                  <a:schemeClr val="folHlink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Surfaces</a:t>
            </a:r>
          </a:p>
          <a:p>
            <a:pPr lvl="1" eaLnBrk="1" hangingPunct="1">
              <a:buClr>
                <a:schemeClr val="folHlink"/>
              </a:buClr>
            </a:pPr>
            <a:r>
              <a:rPr lang="en-US" altLang="ko-KR">
                <a:solidFill>
                  <a:schemeClr val="folHlink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Mesh, Subdivision, Parametric, Implicit</a:t>
            </a:r>
          </a:p>
          <a:p>
            <a:pPr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Solids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Voxel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BSP tree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CSG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Sweep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8CDFB46B-761E-4C47-A2CE-2034F311E8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Voxels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C22AD716-DBDC-4967-A245-A419DA9223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Uniform Grid of Volumetric Samples</a:t>
            </a:r>
          </a:p>
          <a:p>
            <a:pPr lvl="1" eaLnBrk="1" hangingPunct="1"/>
            <a:r>
              <a:rPr lang="en-US" altLang="ko-KR">
                <a:solidFill>
                  <a:srgbClr val="090909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Acquired from CAT, MRI, etc.</a:t>
            </a:r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61EAED2F-C722-4668-A421-FF73E8964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24200"/>
            <a:ext cx="37338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5">
            <a:extLst>
              <a:ext uri="{FF2B5EF4-FFF2-40B4-BE49-F238E27FC236}">
                <a16:creationId xmlns:a16="http://schemas.microsoft.com/office/drawing/2014/main" id="{DDEB8AB6-E908-4185-BF01-F539B8CCA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743200"/>
            <a:ext cx="2833688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7E006B56-7DA0-4BB9-BBAB-49F800DE9C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BSP Tree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C01BEFC5-9D5C-46F4-8B40-8AB1A6A2F0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Binary Space Partition with Solid Cells Labeled</a:t>
            </a:r>
          </a:p>
          <a:p>
            <a:pPr lvl="1" eaLnBrk="1" hangingPunct="1"/>
            <a:r>
              <a:rPr lang="en-US" altLang="ko-KR">
                <a:solidFill>
                  <a:srgbClr val="090909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Constructed from polygonal representations</a:t>
            </a:r>
          </a:p>
        </p:txBody>
      </p:sp>
      <p:sp>
        <p:nvSpPr>
          <p:cNvPr id="35844" name="Freeform 4">
            <a:extLst>
              <a:ext uri="{FF2B5EF4-FFF2-40B4-BE49-F238E27FC236}">
                <a16:creationId xmlns:a16="http://schemas.microsoft.com/office/drawing/2014/main" id="{A349BBF9-5B1D-42A1-9D72-71FC6699FB6C}"/>
              </a:ext>
            </a:extLst>
          </p:cNvPr>
          <p:cNvSpPr>
            <a:spLocks/>
          </p:cNvSpPr>
          <p:nvPr/>
        </p:nvSpPr>
        <p:spPr bwMode="auto">
          <a:xfrm>
            <a:off x="457200" y="3017838"/>
            <a:ext cx="2133600" cy="2286000"/>
          </a:xfrm>
          <a:custGeom>
            <a:avLst/>
            <a:gdLst>
              <a:gd name="T0" fmla="*/ 2147483647 w 1344"/>
              <a:gd name="T1" fmla="*/ 0 h 1440"/>
              <a:gd name="T2" fmla="*/ 0 w 1344"/>
              <a:gd name="T3" fmla="*/ 2147483647 h 1440"/>
              <a:gd name="T4" fmla="*/ 2147483647 w 1344"/>
              <a:gd name="T5" fmla="*/ 2147483647 h 1440"/>
              <a:gd name="T6" fmla="*/ 2147483647 w 1344"/>
              <a:gd name="T7" fmla="*/ 2147483647 h 1440"/>
              <a:gd name="T8" fmla="*/ 2147483647 w 1344"/>
              <a:gd name="T9" fmla="*/ 2147483647 h 1440"/>
              <a:gd name="T10" fmla="*/ 2147483647 w 1344"/>
              <a:gd name="T11" fmla="*/ 2147483647 h 1440"/>
              <a:gd name="T12" fmla="*/ 2147483647 w 1344"/>
              <a:gd name="T13" fmla="*/ 2147483647 h 1440"/>
              <a:gd name="T14" fmla="*/ 2147483647 w 1344"/>
              <a:gd name="T15" fmla="*/ 0 h 144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44"/>
              <a:gd name="T25" fmla="*/ 0 h 1440"/>
              <a:gd name="T26" fmla="*/ 1344 w 1344"/>
              <a:gd name="T27" fmla="*/ 1440 h 144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44" h="1440">
                <a:moveTo>
                  <a:pt x="1152" y="0"/>
                </a:moveTo>
                <a:lnTo>
                  <a:pt x="0" y="1008"/>
                </a:lnTo>
                <a:lnTo>
                  <a:pt x="1344" y="1440"/>
                </a:lnTo>
                <a:lnTo>
                  <a:pt x="1261" y="990"/>
                </a:lnTo>
                <a:lnTo>
                  <a:pt x="864" y="1008"/>
                </a:lnTo>
                <a:lnTo>
                  <a:pt x="672" y="816"/>
                </a:lnTo>
                <a:lnTo>
                  <a:pt x="1237" y="773"/>
                </a:lnTo>
                <a:lnTo>
                  <a:pt x="1152" y="0"/>
                </a:lnTo>
                <a:close/>
              </a:path>
            </a:pathLst>
          </a:custGeom>
          <a:solidFill>
            <a:schemeClr val="hlink"/>
          </a:solidFill>
          <a:ln w="28575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845" name="Text Box 5">
            <a:extLst>
              <a:ext uri="{FF2B5EF4-FFF2-40B4-BE49-F238E27FC236}">
                <a16:creationId xmlns:a16="http://schemas.microsoft.com/office/drawing/2014/main" id="{85273C34-3769-4EDA-AC0E-3D3EF0D8E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398838"/>
            <a:ext cx="319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35846" name="Text Box 6">
            <a:extLst>
              <a:ext uri="{FF2B5EF4-FFF2-40B4-BE49-F238E27FC236}">
                <a16:creationId xmlns:a16="http://schemas.microsoft.com/office/drawing/2014/main" id="{7C4B97EE-2778-40A5-8109-1AF3A1E0E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675" y="48466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35847" name="Text Box 7">
            <a:extLst>
              <a:ext uri="{FF2B5EF4-FFF2-40B4-BE49-F238E27FC236}">
                <a16:creationId xmlns:a16="http://schemas.microsoft.com/office/drawing/2014/main" id="{B11090FB-ECDB-4B10-86CE-B837E5704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4125" y="4618038"/>
            <a:ext cx="319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chemeClr val="tx2"/>
                </a:solidFill>
              </a:rPr>
              <a:t>c</a:t>
            </a:r>
          </a:p>
        </p:txBody>
      </p:sp>
      <p:sp>
        <p:nvSpPr>
          <p:cNvPr id="35848" name="Text Box 8">
            <a:extLst>
              <a:ext uri="{FF2B5EF4-FFF2-40B4-BE49-F238E27FC236}">
                <a16:creationId xmlns:a16="http://schemas.microsoft.com/office/drawing/2014/main" id="{90907F79-34D6-45FD-91D0-E82237591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1675" y="46180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chemeClr val="tx2"/>
                </a:solidFill>
              </a:rPr>
              <a:t>d</a:t>
            </a:r>
          </a:p>
        </p:txBody>
      </p:sp>
      <p:sp>
        <p:nvSpPr>
          <p:cNvPr id="35849" name="Text Box 9">
            <a:extLst>
              <a:ext uri="{FF2B5EF4-FFF2-40B4-BE49-F238E27FC236}">
                <a16:creationId xmlns:a16="http://schemas.microsoft.com/office/drawing/2014/main" id="{D6F245F8-874A-4F63-B58E-46D326F15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4237038"/>
            <a:ext cx="319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chemeClr val="tx2"/>
                </a:solidFill>
              </a:rPr>
              <a:t>e</a:t>
            </a:r>
          </a:p>
        </p:txBody>
      </p:sp>
      <p:sp>
        <p:nvSpPr>
          <p:cNvPr id="35850" name="Text Box 10">
            <a:extLst>
              <a:ext uri="{FF2B5EF4-FFF2-40B4-BE49-F238E27FC236}">
                <a16:creationId xmlns:a16="http://schemas.microsoft.com/office/drawing/2014/main" id="{CA8FE4ED-BA4B-45C6-B8EC-84BD46566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875" y="3779838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35851" name="Text Box 11">
            <a:extLst>
              <a:ext uri="{FF2B5EF4-FFF2-40B4-BE49-F238E27FC236}">
                <a16:creationId xmlns:a16="http://schemas.microsoft.com/office/drawing/2014/main" id="{70C07FD1-CD34-4E41-9BA6-6E3086CF8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6800" y="33226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chemeClr val="tx2"/>
                </a:solidFill>
              </a:rPr>
              <a:t>g</a:t>
            </a:r>
          </a:p>
        </p:txBody>
      </p:sp>
      <p:sp>
        <p:nvSpPr>
          <p:cNvPr id="35852" name="Text Box 12">
            <a:extLst>
              <a:ext uri="{FF2B5EF4-FFF2-40B4-BE49-F238E27FC236}">
                <a16:creationId xmlns:a16="http://schemas.microsoft.com/office/drawing/2014/main" id="{89601536-0988-4255-BA31-DC6CE931A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238" y="5929313"/>
            <a:ext cx="1057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chemeClr val="tx2"/>
                </a:solidFill>
                <a:latin typeface="Tahoma" panose="020B0604030504040204" pitchFamily="34" charset="0"/>
              </a:rPr>
              <a:t>Object</a:t>
            </a:r>
          </a:p>
        </p:txBody>
      </p:sp>
      <p:sp>
        <p:nvSpPr>
          <p:cNvPr id="35853" name="Freeform 13">
            <a:extLst>
              <a:ext uri="{FF2B5EF4-FFF2-40B4-BE49-F238E27FC236}">
                <a16:creationId xmlns:a16="http://schemas.microsoft.com/office/drawing/2014/main" id="{CB00F5BB-29CE-4214-BCE7-C290985FC7C1}"/>
              </a:ext>
            </a:extLst>
          </p:cNvPr>
          <p:cNvSpPr>
            <a:spLocks/>
          </p:cNvSpPr>
          <p:nvPr/>
        </p:nvSpPr>
        <p:spPr bwMode="auto">
          <a:xfrm>
            <a:off x="3505200" y="3017838"/>
            <a:ext cx="2133600" cy="2286000"/>
          </a:xfrm>
          <a:custGeom>
            <a:avLst/>
            <a:gdLst>
              <a:gd name="T0" fmla="*/ 2147483647 w 1344"/>
              <a:gd name="T1" fmla="*/ 0 h 1440"/>
              <a:gd name="T2" fmla="*/ 0 w 1344"/>
              <a:gd name="T3" fmla="*/ 2147483647 h 1440"/>
              <a:gd name="T4" fmla="*/ 2147483647 w 1344"/>
              <a:gd name="T5" fmla="*/ 2147483647 h 1440"/>
              <a:gd name="T6" fmla="*/ 2147483647 w 1344"/>
              <a:gd name="T7" fmla="*/ 2147483647 h 1440"/>
              <a:gd name="T8" fmla="*/ 2147483647 w 1344"/>
              <a:gd name="T9" fmla="*/ 2147483647 h 1440"/>
              <a:gd name="T10" fmla="*/ 2147483647 w 1344"/>
              <a:gd name="T11" fmla="*/ 2147483647 h 1440"/>
              <a:gd name="T12" fmla="*/ 2147483647 w 1344"/>
              <a:gd name="T13" fmla="*/ 2147483647 h 1440"/>
              <a:gd name="T14" fmla="*/ 2147483647 w 1344"/>
              <a:gd name="T15" fmla="*/ 0 h 144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44"/>
              <a:gd name="T25" fmla="*/ 0 h 1440"/>
              <a:gd name="T26" fmla="*/ 1344 w 1344"/>
              <a:gd name="T27" fmla="*/ 1440 h 144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44" h="1440">
                <a:moveTo>
                  <a:pt x="1152" y="0"/>
                </a:moveTo>
                <a:lnTo>
                  <a:pt x="0" y="1008"/>
                </a:lnTo>
                <a:lnTo>
                  <a:pt x="1344" y="1440"/>
                </a:lnTo>
                <a:lnTo>
                  <a:pt x="1261" y="990"/>
                </a:lnTo>
                <a:lnTo>
                  <a:pt x="864" y="1008"/>
                </a:lnTo>
                <a:lnTo>
                  <a:pt x="672" y="816"/>
                </a:lnTo>
                <a:lnTo>
                  <a:pt x="1237" y="773"/>
                </a:lnTo>
                <a:lnTo>
                  <a:pt x="1152" y="0"/>
                </a:lnTo>
                <a:close/>
              </a:path>
            </a:pathLst>
          </a:custGeom>
          <a:solidFill>
            <a:schemeClr val="hlink"/>
          </a:solidFill>
          <a:ln w="28575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854" name="Text Box 14">
            <a:extLst>
              <a:ext uri="{FF2B5EF4-FFF2-40B4-BE49-F238E27FC236}">
                <a16:creationId xmlns:a16="http://schemas.microsoft.com/office/drawing/2014/main" id="{DB501F47-6891-4907-90BC-797E7E309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3398838"/>
            <a:ext cx="319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35855" name="Text Box 15">
            <a:extLst>
              <a:ext uri="{FF2B5EF4-FFF2-40B4-BE49-F238E27FC236}">
                <a16:creationId xmlns:a16="http://schemas.microsoft.com/office/drawing/2014/main" id="{F9482C71-C785-4C90-A9E8-CB68DC9B0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7675" y="48466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35856" name="Text Box 16">
            <a:extLst>
              <a:ext uri="{FF2B5EF4-FFF2-40B4-BE49-F238E27FC236}">
                <a16:creationId xmlns:a16="http://schemas.microsoft.com/office/drawing/2014/main" id="{5FA2ED8D-894E-4F72-972E-A40A01F0C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25" y="4618038"/>
            <a:ext cx="319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chemeClr val="tx2"/>
                </a:solidFill>
              </a:rPr>
              <a:t>c</a:t>
            </a:r>
          </a:p>
        </p:txBody>
      </p:sp>
      <p:sp>
        <p:nvSpPr>
          <p:cNvPr id="35857" name="Text Box 17">
            <a:extLst>
              <a:ext uri="{FF2B5EF4-FFF2-40B4-BE49-F238E27FC236}">
                <a16:creationId xmlns:a16="http://schemas.microsoft.com/office/drawing/2014/main" id="{A9CEBC45-B8C4-4EE9-9498-4F61EB18B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9675" y="46180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chemeClr val="tx2"/>
                </a:solidFill>
              </a:rPr>
              <a:t>d</a:t>
            </a:r>
          </a:p>
        </p:txBody>
      </p:sp>
      <p:sp>
        <p:nvSpPr>
          <p:cNvPr id="35858" name="Text Box 18">
            <a:extLst>
              <a:ext uri="{FF2B5EF4-FFF2-40B4-BE49-F238E27FC236}">
                <a16:creationId xmlns:a16="http://schemas.microsoft.com/office/drawing/2014/main" id="{5B8207CF-72AF-491D-A0B8-D64B27F40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237038"/>
            <a:ext cx="319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chemeClr val="tx2"/>
                </a:solidFill>
              </a:rPr>
              <a:t>e</a:t>
            </a:r>
          </a:p>
        </p:txBody>
      </p:sp>
      <p:sp>
        <p:nvSpPr>
          <p:cNvPr id="35859" name="Text Box 19">
            <a:extLst>
              <a:ext uri="{FF2B5EF4-FFF2-40B4-BE49-F238E27FC236}">
                <a16:creationId xmlns:a16="http://schemas.microsoft.com/office/drawing/2014/main" id="{3BCC96F8-CDCF-4AE3-8EF2-4F7022740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8875" y="3779838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35860" name="Text Box 20">
            <a:extLst>
              <a:ext uri="{FF2B5EF4-FFF2-40B4-BE49-F238E27FC236}">
                <a16:creationId xmlns:a16="http://schemas.microsoft.com/office/drawing/2014/main" id="{17F0E4AA-2ECE-4BD9-A72F-092D2A18C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4800" y="33226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chemeClr val="tx2"/>
                </a:solidFill>
              </a:rPr>
              <a:t>g</a:t>
            </a:r>
          </a:p>
        </p:txBody>
      </p:sp>
      <p:sp>
        <p:nvSpPr>
          <p:cNvPr id="35861" name="Text Box 21">
            <a:extLst>
              <a:ext uri="{FF2B5EF4-FFF2-40B4-BE49-F238E27FC236}">
                <a16:creationId xmlns:a16="http://schemas.microsoft.com/office/drawing/2014/main" id="{96F36084-E7C7-4251-B8A4-59075EC2A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688" y="5929313"/>
            <a:ext cx="3232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chemeClr val="tx2"/>
                </a:solidFill>
                <a:latin typeface="Tahoma" panose="020B0604030504040204" pitchFamily="34" charset="0"/>
              </a:rPr>
              <a:t>Binary Spatial Partition</a:t>
            </a:r>
          </a:p>
        </p:txBody>
      </p:sp>
      <p:sp>
        <p:nvSpPr>
          <p:cNvPr id="35862" name="Line 22">
            <a:extLst>
              <a:ext uri="{FF2B5EF4-FFF2-40B4-BE49-F238E27FC236}">
                <a16:creationId xmlns:a16="http://schemas.microsoft.com/office/drawing/2014/main" id="{A35A87CE-D19E-491A-BC39-C89A4513EB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24200" y="2636838"/>
            <a:ext cx="2667000" cy="2286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5863" name="Text Box 23">
            <a:extLst>
              <a:ext uri="{FF2B5EF4-FFF2-40B4-BE49-F238E27FC236}">
                <a16:creationId xmlns:a16="http://schemas.microsoft.com/office/drawing/2014/main" id="{6C300AB0-B1CD-4A08-824F-50D899A2D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26368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5864" name="Line 24">
            <a:extLst>
              <a:ext uri="{FF2B5EF4-FFF2-40B4-BE49-F238E27FC236}">
                <a16:creationId xmlns:a16="http://schemas.microsoft.com/office/drawing/2014/main" id="{FF22D81E-90EE-49D9-823E-265928CC171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4618038"/>
            <a:ext cx="2667000" cy="838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5865" name="Text Box 25">
            <a:extLst>
              <a:ext uri="{FF2B5EF4-FFF2-40B4-BE49-F238E27FC236}">
                <a16:creationId xmlns:a16="http://schemas.microsoft.com/office/drawing/2014/main" id="{2A3AD506-3E3B-4A7F-913B-799743034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52276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5866" name="Line 26">
            <a:extLst>
              <a:ext uri="{FF2B5EF4-FFF2-40B4-BE49-F238E27FC236}">
                <a16:creationId xmlns:a16="http://schemas.microsoft.com/office/drawing/2014/main" id="{383CF0D9-27D6-416D-95B9-763EE7580BA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34000" y="3017838"/>
            <a:ext cx="304800" cy="2286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5867" name="Text Box 27">
            <a:extLst>
              <a:ext uri="{FF2B5EF4-FFF2-40B4-BE49-F238E27FC236}">
                <a16:creationId xmlns:a16="http://schemas.microsoft.com/office/drawing/2014/main" id="{E1E6286D-F6B5-4771-8E68-A02EDFEA2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9322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5868" name="Line 28">
            <a:extLst>
              <a:ext uri="{FF2B5EF4-FFF2-40B4-BE49-F238E27FC236}">
                <a16:creationId xmlns:a16="http://schemas.microsoft.com/office/drawing/2014/main" id="{8A0785A8-16F1-47DE-8D49-8F7DC65969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33800" y="4618038"/>
            <a:ext cx="18288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5869" name="Text Box 29">
            <a:extLst>
              <a:ext uri="{FF2B5EF4-FFF2-40B4-BE49-F238E27FC236}">
                <a16:creationId xmlns:a16="http://schemas.microsoft.com/office/drawing/2014/main" id="{847C636D-45D6-4166-966D-7F3483376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46180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5870" name="Line 30">
            <a:extLst>
              <a:ext uri="{FF2B5EF4-FFF2-40B4-BE49-F238E27FC236}">
                <a16:creationId xmlns:a16="http://schemas.microsoft.com/office/drawing/2014/main" id="{65D8B7DA-8850-4492-BBF0-FE3ADA05992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67200" y="3932238"/>
            <a:ext cx="6096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5871" name="Text Box 31">
            <a:extLst>
              <a:ext uri="{FF2B5EF4-FFF2-40B4-BE49-F238E27FC236}">
                <a16:creationId xmlns:a16="http://schemas.microsoft.com/office/drawing/2014/main" id="{7A25AA56-2A6E-4976-A87C-5BD0D181C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41608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5872" name="Line 32">
            <a:extLst>
              <a:ext uri="{FF2B5EF4-FFF2-40B4-BE49-F238E27FC236}">
                <a16:creationId xmlns:a16="http://schemas.microsoft.com/office/drawing/2014/main" id="{BAB947CF-08B0-41E1-96E0-21308216A6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0" y="4237038"/>
            <a:ext cx="9144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5873" name="Text Box 33">
            <a:extLst>
              <a:ext uri="{FF2B5EF4-FFF2-40B4-BE49-F238E27FC236}">
                <a16:creationId xmlns:a16="http://schemas.microsoft.com/office/drawing/2014/main" id="{6C9E86A7-60B6-42E9-9772-0FD2ED9D0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34750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5874" name="Text Box 34">
            <a:extLst>
              <a:ext uri="{FF2B5EF4-FFF2-40B4-BE49-F238E27FC236}">
                <a16:creationId xmlns:a16="http://schemas.microsoft.com/office/drawing/2014/main" id="{BE861DA5-5A80-4782-8B12-D2ED4936E3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3650" y="42370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FF0000"/>
                </a:solidFill>
              </a:rPr>
              <a:t>7</a:t>
            </a:r>
          </a:p>
        </p:txBody>
      </p:sp>
      <p:cxnSp>
        <p:nvCxnSpPr>
          <p:cNvPr id="35875" name="AutoShape 35">
            <a:extLst>
              <a:ext uri="{FF2B5EF4-FFF2-40B4-BE49-F238E27FC236}">
                <a16:creationId xmlns:a16="http://schemas.microsoft.com/office/drawing/2014/main" id="{80C96BCF-4938-462D-BEA8-311E51A31E3D}"/>
              </a:ext>
            </a:extLst>
          </p:cNvPr>
          <p:cNvCxnSpPr>
            <a:cxnSpLocks noChangeShapeType="1"/>
            <a:stCxn id="35882" idx="3"/>
            <a:endCxn id="35885" idx="7"/>
          </p:cNvCxnSpPr>
          <p:nvPr/>
        </p:nvCxnSpPr>
        <p:spPr bwMode="auto">
          <a:xfrm flipH="1">
            <a:off x="7869238" y="2976563"/>
            <a:ext cx="111125" cy="158750"/>
          </a:xfrm>
          <a:prstGeom prst="straightConnector1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76" name="AutoShape 36">
            <a:extLst>
              <a:ext uri="{FF2B5EF4-FFF2-40B4-BE49-F238E27FC236}">
                <a16:creationId xmlns:a16="http://schemas.microsoft.com/office/drawing/2014/main" id="{6F8A4729-E34E-4E65-A217-A22ED40A502A}"/>
              </a:ext>
            </a:extLst>
          </p:cNvPr>
          <p:cNvCxnSpPr>
            <a:cxnSpLocks noChangeShapeType="1"/>
            <a:stCxn id="35885" idx="3"/>
            <a:endCxn id="35886" idx="7"/>
          </p:cNvCxnSpPr>
          <p:nvPr/>
        </p:nvCxnSpPr>
        <p:spPr bwMode="auto">
          <a:xfrm flipH="1">
            <a:off x="7488238" y="3433763"/>
            <a:ext cx="111125" cy="158750"/>
          </a:xfrm>
          <a:prstGeom prst="straightConnector1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77" name="AutoShape 37">
            <a:extLst>
              <a:ext uri="{FF2B5EF4-FFF2-40B4-BE49-F238E27FC236}">
                <a16:creationId xmlns:a16="http://schemas.microsoft.com/office/drawing/2014/main" id="{D2518236-ADB2-49F9-A736-490F54C078A4}"/>
              </a:ext>
            </a:extLst>
          </p:cNvPr>
          <p:cNvCxnSpPr>
            <a:cxnSpLocks noChangeShapeType="1"/>
            <a:stCxn id="35886" idx="3"/>
            <a:endCxn id="35891" idx="7"/>
          </p:cNvCxnSpPr>
          <p:nvPr/>
        </p:nvCxnSpPr>
        <p:spPr bwMode="auto">
          <a:xfrm flipH="1">
            <a:off x="7107238" y="3890963"/>
            <a:ext cx="111125" cy="158750"/>
          </a:xfrm>
          <a:prstGeom prst="straightConnector1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78" name="Rectangle 38">
            <a:extLst>
              <a:ext uri="{FF2B5EF4-FFF2-40B4-BE49-F238E27FC236}">
                <a16:creationId xmlns:a16="http://schemas.microsoft.com/office/drawing/2014/main" id="{F3F26DC6-1B53-4297-8F56-BC0FBB41C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3094038"/>
            <a:ext cx="381000" cy="38100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80"/>
                </a:solidFill>
              </a:rPr>
              <a:t>1</a:t>
            </a:r>
          </a:p>
        </p:txBody>
      </p:sp>
      <p:sp>
        <p:nvSpPr>
          <p:cNvPr id="35879" name="Line 39">
            <a:extLst>
              <a:ext uri="{FF2B5EF4-FFF2-40B4-BE49-F238E27FC236}">
                <a16:creationId xmlns:a16="http://schemas.microsoft.com/office/drawing/2014/main" id="{8FC946AB-E003-4938-AA15-D4658E196038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9600" y="2941638"/>
            <a:ext cx="152400" cy="15240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5880" name="Rectangle 40">
            <a:extLst>
              <a:ext uri="{FF2B5EF4-FFF2-40B4-BE49-F238E27FC236}">
                <a16:creationId xmlns:a16="http://schemas.microsoft.com/office/drawing/2014/main" id="{7E2FB648-15E7-4836-939C-8547523C4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3551238"/>
            <a:ext cx="381000" cy="38100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80"/>
                </a:solidFill>
              </a:rPr>
              <a:t>2</a:t>
            </a:r>
          </a:p>
        </p:txBody>
      </p:sp>
      <p:sp>
        <p:nvSpPr>
          <p:cNvPr id="35881" name="Line 41">
            <a:extLst>
              <a:ext uri="{FF2B5EF4-FFF2-40B4-BE49-F238E27FC236}">
                <a16:creationId xmlns:a16="http://schemas.microsoft.com/office/drawing/2014/main" id="{9309249B-F5CD-46C1-BE3B-147DE09649DC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8600" y="3398838"/>
            <a:ext cx="152400" cy="15240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5882" name="Oval 42">
            <a:extLst>
              <a:ext uri="{FF2B5EF4-FFF2-40B4-BE49-F238E27FC236}">
                <a16:creationId xmlns:a16="http://schemas.microsoft.com/office/drawing/2014/main" id="{55744D58-8386-44FC-B807-FDE8B6D02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2636838"/>
            <a:ext cx="381000" cy="381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80"/>
                </a:solidFill>
              </a:rPr>
              <a:t>a</a:t>
            </a:r>
          </a:p>
        </p:txBody>
      </p:sp>
      <p:sp>
        <p:nvSpPr>
          <p:cNvPr id="35883" name="Rectangle 43">
            <a:extLst>
              <a:ext uri="{FF2B5EF4-FFF2-40B4-BE49-F238E27FC236}">
                <a16:creationId xmlns:a16="http://schemas.microsoft.com/office/drawing/2014/main" id="{BE0EDC71-933A-4A3A-B3C1-9DB0231CA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008438"/>
            <a:ext cx="381000" cy="38100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80"/>
                </a:solidFill>
              </a:rPr>
              <a:t>3</a:t>
            </a:r>
          </a:p>
        </p:txBody>
      </p:sp>
      <p:sp>
        <p:nvSpPr>
          <p:cNvPr id="35884" name="Line 44">
            <a:extLst>
              <a:ext uri="{FF2B5EF4-FFF2-40B4-BE49-F238E27FC236}">
                <a16:creationId xmlns:a16="http://schemas.microsoft.com/office/drawing/2014/main" id="{1D20DA42-D945-460B-98E8-174F323F243D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3856038"/>
            <a:ext cx="152400" cy="15240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5885" name="Oval 45">
            <a:extLst>
              <a:ext uri="{FF2B5EF4-FFF2-40B4-BE49-F238E27FC236}">
                <a16:creationId xmlns:a16="http://schemas.microsoft.com/office/drawing/2014/main" id="{DDE7C106-AD14-4C0E-8CDD-9ED125946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094038"/>
            <a:ext cx="381000" cy="381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80"/>
                </a:solidFill>
              </a:rPr>
              <a:t>b</a:t>
            </a:r>
          </a:p>
        </p:txBody>
      </p:sp>
      <p:sp>
        <p:nvSpPr>
          <p:cNvPr id="35886" name="Oval 46">
            <a:extLst>
              <a:ext uri="{FF2B5EF4-FFF2-40B4-BE49-F238E27FC236}">
                <a16:creationId xmlns:a16="http://schemas.microsoft.com/office/drawing/2014/main" id="{62040098-7AB2-4724-B0B9-0D38537D9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3551238"/>
            <a:ext cx="381000" cy="381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80"/>
                </a:solidFill>
              </a:rPr>
              <a:t>c</a:t>
            </a:r>
          </a:p>
        </p:txBody>
      </p:sp>
      <p:cxnSp>
        <p:nvCxnSpPr>
          <p:cNvPr id="35887" name="AutoShape 47">
            <a:extLst>
              <a:ext uri="{FF2B5EF4-FFF2-40B4-BE49-F238E27FC236}">
                <a16:creationId xmlns:a16="http://schemas.microsoft.com/office/drawing/2014/main" id="{561C1EF0-75B3-4D08-AED7-6763D33AFFA2}"/>
              </a:ext>
            </a:extLst>
          </p:cNvPr>
          <p:cNvCxnSpPr>
            <a:cxnSpLocks noChangeShapeType="1"/>
            <a:stCxn id="35891" idx="5"/>
            <a:endCxn id="35896" idx="1"/>
          </p:cNvCxnSpPr>
          <p:nvPr/>
        </p:nvCxnSpPr>
        <p:spPr bwMode="auto">
          <a:xfrm>
            <a:off x="7107238" y="4348163"/>
            <a:ext cx="111125" cy="158750"/>
          </a:xfrm>
          <a:prstGeom prst="straightConnector1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88" name="AutoShape 48">
            <a:extLst>
              <a:ext uri="{FF2B5EF4-FFF2-40B4-BE49-F238E27FC236}">
                <a16:creationId xmlns:a16="http://schemas.microsoft.com/office/drawing/2014/main" id="{F9E1E186-5AFE-4423-970B-214D37E2D3D9}"/>
              </a:ext>
            </a:extLst>
          </p:cNvPr>
          <p:cNvCxnSpPr>
            <a:cxnSpLocks noChangeShapeType="1"/>
            <a:stCxn id="35896" idx="5"/>
            <a:endCxn id="35899" idx="1"/>
          </p:cNvCxnSpPr>
          <p:nvPr/>
        </p:nvCxnSpPr>
        <p:spPr bwMode="auto">
          <a:xfrm>
            <a:off x="7488238" y="4805363"/>
            <a:ext cx="111125" cy="158750"/>
          </a:xfrm>
          <a:prstGeom prst="straightConnector1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89" name="Rectangle 49">
            <a:extLst>
              <a:ext uri="{FF2B5EF4-FFF2-40B4-BE49-F238E27FC236}">
                <a16:creationId xmlns:a16="http://schemas.microsoft.com/office/drawing/2014/main" id="{BA071DD6-F87F-41BE-B0CE-810AE5862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541838"/>
            <a:ext cx="381000" cy="381000"/>
          </a:xfrm>
          <a:prstGeom prst="rect">
            <a:avLst/>
          </a:prstGeom>
          <a:solidFill>
            <a:schemeClr val="hlink"/>
          </a:solidFill>
          <a:ln w="285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80"/>
                </a:solidFill>
              </a:rPr>
              <a:t>4</a:t>
            </a:r>
          </a:p>
        </p:txBody>
      </p:sp>
      <p:sp>
        <p:nvSpPr>
          <p:cNvPr id="35890" name="Line 50">
            <a:extLst>
              <a:ext uri="{FF2B5EF4-FFF2-40B4-BE49-F238E27FC236}">
                <a16:creationId xmlns:a16="http://schemas.microsoft.com/office/drawing/2014/main" id="{D594E219-DF4E-49BD-8666-B2352D336E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05600" y="4313238"/>
            <a:ext cx="152400" cy="22860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5891" name="Oval 51">
            <a:extLst>
              <a:ext uri="{FF2B5EF4-FFF2-40B4-BE49-F238E27FC236}">
                <a16:creationId xmlns:a16="http://schemas.microsoft.com/office/drawing/2014/main" id="{C59649A4-CF70-4291-B611-653709907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4008438"/>
            <a:ext cx="381000" cy="381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80"/>
                </a:solidFill>
              </a:rPr>
              <a:t>d</a:t>
            </a:r>
          </a:p>
        </p:txBody>
      </p:sp>
      <p:sp>
        <p:nvSpPr>
          <p:cNvPr id="35892" name="Rectangle 52">
            <a:extLst>
              <a:ext uri="{FF2B5EF4-FFF2-40B4-BE49-F238E27FC236}">
                <a16:creationId xmlns:a16="http://schemas.microsoft.com/office/drawing/2014/main" id="{157DE7B1-694F-4DF2-BCA8-E55B0C00C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4999038"/>
            <a:ext cx="381000" cy="381000"/>
          </a:xfrm>
          <a:prstGeom prst="rect">
            <a:avLst/>
          </a:prstGeom>
          <a:solidFill>
            <a:schemeClr val="hlink"/>
          </a:solidFill>
          <a:ln w="285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80"/>
                </a:solidFill>
              </a:rPr>
              <a:t>5</a:t>
            </a:r>
          </a:p>
        </p:txBody>
      </p:sp>
      <p:sp>
        <p:nvSpPr>
          <p:cNvPr id="35893" name="Line 53">
            <a:extLst>
              <a:ext uri="{FF2B5EF4-FFF2-40B4-BE49-F238E27FC236}">
                <a16:creationId xmlns:a16="http://schemas.microsoft.com/office/drawing/2014/main" id="{226E6E19-DCC8-4A13-AE76-84B26321C3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86600" y="4770438"/>
            <a:ext cx="152400" cy="22860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5894" name="Rectangle 54">
            <a:extLst>
              <a:ext uri="{FF2B5EF4-FFF2-40B4-BE49-F238E27FC236}">
                <a16:creationId xmlns:a16="http://schemas.microsoft.com/office/drawing/2014/main" id="{7505723C-F1A8-40B2-9ECF-3417C84D2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5456238"/>
            <a:ext cx="381000" cy="381000"/>
          </a:xfrm>
          <a:prstGeom prst="rect">
            <a:avLst/>
          </a:prstGeom>
          <a:solidFill>
            <a:schemeClr val="hlink"/>
          </a:solidFill>
          <a:ln w="285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80"/>
                </a:solidFill>
              </a:rPr>
              <a:t>6</a:t>
            </a:r>
          </a:p>
        </p:txBody>
      </p:sp>
      <p:sp>
        <p:nvSpPr>
          <p:cNvPr id="35895" name="Line 55">
            <a:extLst>
              <a:ext uri="{FF2B5EF4-FFF2-40B4-BE49-F238E27FC236}">
                <a16:creationId xmlns:a16="http://schemas.microsoft.com/office/drawing/2014/main" id="{8ECBEEAD-9B8C-4167-A5BA-A24DE3B005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67600" y="5227638"/>
            <a:ext cx="152400" cy="22860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5896" name="Oval 56">
            <a:extLst>
              <a:ext uri="{FF2B5EF4-FFF2-40B4-BE49-F238E27FC236}">
                <a16:creationId xmlns:a16="http://schemas.microsoft.com/office/drawing/2014/main" id="{5E9BB5F3-50D8-4624-9FFC-D349CD473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4465638"/>
            <a:ext cx="381000" cy="381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80"/>
                </a:solidFill>
              </a:rPr>
              <a:t>e</a:t>
            </a:r>
          </a:p>
        </p:txBody>
      </p:sp>
      <p:sp>
        <p:nvSpPr>
          <p:cNvPr id="35897" name="Rectangle 57">
            <a:extLst>
              <a:ext uri="{FF2B5EF4-FFF2-40B4-BE49-F238E27FC236}">
                <a16:creationId xmlns:a16="http://schemas.microsoft.com/office/drawing/2014/main" id="{C184BF42-94E6-435E-A325-30ACAECEC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5456238"/>
            <a:ext cx="381000" cy="38100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80"/>
                </a:solidFill>
              </a:rPr>
              <a:t>7</a:t>
            </a:r>
          </a:p>
        </p:txBody>
      </p:sp>
      <p:sp>
        <p:nvSpPr>
          <p:cNvPr id="35898" name="Line 58">
            <a:extLst>
              <a:ext uri="{FF2B5EF4-FFF2-40B4-BE49-F238E27FC236}">
                <a16:creationId xmlns:a16="http://schemas.microsoft.com/office/drawing/2014/main" id="{0BF4C647-5D37-4A1C-B328-3D16F3EB10C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8600" y="5227638"/>
            <a:ext cx="152400" cy="22860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5899" name="Oval 59">
            <a:extLst>
              <a:ext uri="{FF2B5EF4-FFF2-40B4-BE49-F238E27FC236}">
                <a16:creationId xmlns:a16="http://schemas.microsoft.com/office/drawing/2014/main" id="{F033192B-47E8-4513-915D-60E677303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922838"/>
            <a:ext cx="381000" cy="381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000080"/>
                </a:solidFill>
              </a:rPr>
              <a:t>f</a:t>
            </a:r>
          </a:p>
        </p:txBody>
      </p:sp>
      <p:sp>
        <p:nvSpPr>
          <p:cNvPr id="35900" name="Text Box 60">
            <a:extLst>
              <a:ext uri="{FF2B5EF4-FFF2-40B4-BE49-F238E27FC236}">
                <a16:creationId xmlns:a16="http://schemas.microsoft.com/office/drawing/2014/main" id="{42A3EC64-C946-452F-81F7-474381CE0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1688" y="5929313"/>
            <a:ext cx="1404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>
                <a:solidFill>
                  <a:schemeClr val="tx2"/>
                </a:solidFill>
                <a:latin typeface="Tahoma" panose="020B0604030504040204" pitchFamily="34" charset="0"/>
              </a:rPr>
              <a:t>BSP Tree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114C02D-8D07-4DE9-B79E-0BDBB55643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3D Geometric Primitives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28863F51-56E0-4383-918C-E38E15A072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Point</a:t>
            </a:r>
          </a:p>
          <a:p>
            <a:pPr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Line</a:t>
            </a:r>
          </a:p>
          <a:p>
            <a:pPr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Plane</a:t>
            </a:r>
          </a:p>
          <a:p>
            <a:pPr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Polygon</a:t>
            </a:r>
          </a:p>
          <a:p>
            <a:pPr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Sphere</a:t>
            </a:r>
          </a:p>
          <a:p>
            <a:pPr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Etc.</a:t>
            </a:r>
          </a:p>
          <a:p>
            <a:pPr eaLnBrk="1" hangingPunct="1"/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364" name="AutoShape 4">
            <a:extLst>
              <a:ext uri="{FF2B5EF4-FFF2-40B4-BE49-F238E27FC236}">
                <a16:creationId xmlns:a16="http://schemas.microsoft.com/office/drawing/2014/main" id="{DEF26DB5-E8FB-4E2A-95D2-DDCD28562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429000"/>
            <a:ext cx="1600200" cy="12192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365" name="AutoShape 5">
            <a:extLst>
              <a:ext uri="{FF2B5EF4-FFF2-40B4-BE49-F238E27FC236}">
                <a16:creationId xmlns:a16="http://schemas.microsoft.com/office/drawing/2014/main" id="{D7070000-A815-4DA6-84B7-C9B6FEF74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819400"/>
            <a:ext cx="685800" cy="838200"/>
          </a:xfrm>
          <a:prstGeom prst="can">
            <a:avLst>
              <a:gd name="adj" fmla="val 3055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BC782596-5C46-441C-9A3F-141029D7A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3D Point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C33F2943-2FAB-4EE7-9EA3-CBB3AC9210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Specifies a </a:t>
            </a:r>
            <a:r>
              <a:rPr lang="en-US" altLang="ko-KR">
                <a:solidFill>
                  <a:srgbClr val="FF0000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Location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Represented by three coordinates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Infinitely small</a:t>
            </a:r>
          </a:p>
          <a:p>
            <a:pPr lvl="1" eaLnBrk="1" hangingPunct="1"/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388" name="Text Box 4">
            <a:extLst>
              <a:ext uri="{FF2B5EF4-FFF2-40B4-BE49-F238E27FC236}">
                <a16:creationId xmlns:a16="http://schemas.microsoft.com/office/drawing/2014/main" id="{4B2EB7B3-E7F3-4076-86A5-70B8D517D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2971800"/>
            <a:ext cx="1838325" cy="1323975"/>
          </a:xfrm>
          <a:prstGeom prst="rect">
            <a:avLst/>
          </a:prstGeom>
          <a:solidFill>
            <a:srgbClr val="E6E6F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class Point{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    float x, y, z;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};</a:t>
            </a:r>
          </a:p>
        </p:txBody>
      </p:sp>
      <p:sp>
        <p:nvSpPr>
          <p:cNvPr id="16389" name="Oval 5">
            <a:extLst>
              <a:ext uri="{FF2B5EF4-FFF2-40B4-BE49-F238E27FC236}">
                <a16:creationId xmlns:a16="http://schemas.microsoft.com/office/drawing/2014/main" id="{750318BE-4F4F-46E4-A4BB-B12BBAAA0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3657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6390" name="Text Box 6">
            <a:extLst>
              <a:ext uri="{FF2B5EF4-FFF2-40B4-BE49-F238E27FC236}">
                <a16:creationId xmlns:a16="http://schemas.microsoft.com/office/drawing/2014/main" id="{7AAC0AC7-4E4F-4798-9980-91CACF39D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810000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/>
              <a:t>(x, y, z)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931204BB-AB24-4C2C-BF6B-185BD25B9F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3D Vector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24391EC-B267-4ACA-938A-6FFAF17C3F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Specifies a </a:t>
            </a:r>
            <a:r>
              <a:rPr lang="en-US" altLang="ko-KR">
                <a:solidFill>
                  <a:srgbClr val="FF0000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Direction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 and a </a:t>
            </a:r>
            <a:r>
              <a:rPr lang="en-US" altLang="ko-KR">
                <a:solidFill>
                  <a:srgbClr val="FF0000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Magnitude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Represented by three coordinates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Magnitude ||v||=sqrt(d</a:t>
            </a:r>
            <a:r>
              <a:rPr lang="en-US" altLang="ko-KR" baseline="-25000">
                <a:ea typeface="굴림" panose="020B0600000101010101" pitchFamily="50" charset="-127"/>
                <a:cs typeface="함초롬돋움" panose="020B0604000101010101" pitchFamily="50" charset="-127"/>
              </a:rPr>
              <a:t>x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d</a:t>
            </a:r>
            <a:r>
              <a:rPr lang="en-US" altLang="ko-KR" baseline="-25000">
                <a:ea typeface="굴림" panose="020B0600000101010101" pitchFamily="50" charset="-127"/>
                <a:cs typeface="함초롬돋움" panose="020B0604000101010101" pitchFamily="50" charset="-127"/>
              </a:rPr>
              <a:t>x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 + d</a:t>
            </a:r>
            <a:r>
              <a:rPr lang="en-US" altLang="ko-KR" baseline="-25000">
                <a:ea typeface="굴림" panose="020B0600000101010101" pitchFamily="50" charset="-127"/>
                <a:cs typeface="함초롬돋움" panose="020B0604000101010101" pitchFamily="50" charset="-127"/>
              </a:rPr>
              <a:t>y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d</a:t>
            </a:r>
            <a:r>
              <a:rPr lang="en-US" altLang="ko-KR" baseline="-25000">
                <a:ea typeface="굴림" panose="020B0600000101010101" pitchFamily="50" charset="-127"/>
                <a:cs typeface="함초롬돋움" panose="020B0604000101010101" pitchFamily="50" charset="-127"/>
              </a:rPr>
              <a:t>y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 +d</a:t>
            </a:r>
            <a:r>
              <a:rPr lang="en-US" altLang="ko-KR" baseline="-25000">
                <a:ea typeface="굴림" panose="020B0600000101010101" pitchFamily="50" charset="-127"/>
                <a:cs typeface="함초롬돋움" panose="020B0604000101010101" pitchFamily="50" charset="-127"/>
              </a:rPr>
              <a:t>z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d</a:t>
            </a:r>
            <a:r>
              <a:rPr lang="en-US" altLang="ko-KR" baseline="-25000">
                <a:ea typeface="굴림" panose="020B0600000101010101" pitchFamily="50" charset="-127"/>
                <a:cs typeface="함초롬돋움" panose="020B0604000101010101" pitchFamily="50" charset="-127"/>
              </a:rPr>
              <a:t>z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Has no location</a:t>
            </a:r>
          </a:p>
          <a:p>
            <a:pPr lvl="1" eaLnBrk="1" hangingPunct="1">
              <a:lnSpc>
                <a:spcPct val="90000"/>
              </a:lnSpc>
            </a:pPr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eaLnBrk="1" hangingPunct="1">
              <a:lnSpc>
                <a:spcPct val="90000"/>
              </a:lnSpc>
            </a:pPr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Dot product of two 3D vector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V</a:t>
            </a:r>
            <a:r>
              <a:rPr lang="en-US" altLang="ko-KR" baseline="-25000">
                <a:ea typeface="굴림" panose="020B0600000101010101" pitchFamily="50" charset="-127"/>
                <a:cs typeface="함초롬돋움" panose="020B0604000101010101" pitchFamily="50" charset="-127"/>
              </a:rPr>
              <a:t>1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 V</a:t>
            </a:r>
            <a:r>
              <a:rPr lang="en-US" altLang="ko-KR" baseline="-25000">
                <a:ea typeface="굴림" panose="020B0600000101010101" pitchFamily="50" charset="-127"/>
                <a:cs typeface="함초롬돋움" panose="020B0604000101010101" pitchFamily="50" charset="-127"/>
              </a:rPr>
              <a:t>2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 = d</a:t>
            </a:r>
            <a:r>
              <a:rPr lang="en-US" altLang="ko-KR" baseline="-25000">
                <a:ea typeface="굴림" panose="020B0600000101010101" pitchFamily="50" charset="-127"/>
                <a:cs typeface="함초롬돋움" panose="020B0604000101010101" pitchFamily="50" charset="-127"/>
              </a:rPr>
              <a:t>x1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d</a:t>
            </a:r>
            <a:r>
              <a:rPr lang="en-US" altLang="ko-KR" baseline="-25000">
                <a:ea typeface="굴림" panose="020B0600000101010101" pitchFamily="50" charset="-127"/>
                <a:cs typeface="함초롬돋움" panose="020B0604000101010101" pitchFamily="50" charset="-127"/>
              </a:rPr>
              <a:t>x2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 + d</a:t>
            </a:r>
            <a:r>
              <a:rPr lang="en-US" altLang="ko-KR" baseline="-25000">
                <a:ea typeface="굴림" panose="020B0600000101010101" pitchFamily="50" charset="-127"/>
                <a:cs typeface="함초롬돋움" panose="020B0604000101010101" pitchFamily="50" charset="-127"/>
              </a:rPr>
              <a:t>y1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d</a:t>
            </a:r>
            <a:r>
              <a:rPr lang="en-US" altLang="ko-KR" baseline="-25000">
                <a:ea typeface="굴림" panose="020B0600000101010101" pitchFamily="50" charset="-127"/>
                <a:cs typeface="함초롬돋움" panose="020B0604000101010101" pitchFamily="50" charset="-127"/>
              </a:rPr>
              <a:t>y2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 + d</a:t>
            </a:r>
            <a:r>
              <a:rPr lang="en-US" altLang="ko-KR" baseline="-25000">
                <a:ea typeface="굴림" panose="020B0600000101010101" pitchFamily="50" charset="-127"/>
                <a:cs typeface="함초롬돋움" panose="020B0604000101010101" pitchFamily="50" charset="-127"/>
              </a:rPr>
              <a:t>z1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d</a:t>
            </a:r>
            <a:r>
              <a:rPr lang="en-US" altLang="ko-KR" baseline="-25000">
                <a:ea typeface="굴림" panose="020B0600000101010101" pitchFamily="50" charset="-127"/>
                <a:cs typeface="함초롬돋움" panose="020B0604000101010101" pitchFamily="50" charset="-127"/>
              </a:rPr>
              <a:t>z2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V</a:t>
            </a:r>
            <a:r>
              <a:rPr lang="en-US" altLang="ko-KR" baseline="-25000">
                <a:ea typeface="굴림" panose="020B0600000101010101" pitchFamily="50" charset="-127"/>
                <a:cs typeface="함초롬돋움" panose="020B0604000101010101" pitchFamily="50" charset="-127"/>
              </a:rPr>
              <a:t>1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 V</a:t>
            </a:r>
            <a:r>
              <a:rPr lang="en-US" altLang="ko-KR" baseline="-25000">
                <a:ea typeface="굴림" panose="020B0600000101010101" pitchFamily="50" charset="-127"/>
                <a:cs typeface="함초롬돋움" panose="020B0604000101010101" pitchFamily="50" charset="-127"/>
              </a:rPr>
              <a:t>2</a:t>
            </a:r>
            <a:r>
              <a:rPr lang="en-US" altLang="ko-KR" sz="1800">
                <a:ea typeface="굴림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= ||V</a:t>
            </a:r>
            <a:r>
              <a:rPr lang="en-US" altLang="ko-KR" baseline="-25000">
                <a:ea typeface="굴림" panose="020B0600000101010101" pitchFamily="50" charset="-127"/>
                <a:cs typeface="함초롬돋움" panose="020B0604000101010101" pitchFamily="50" charset="-127"/>
              </a:rPr>
              <a:t>1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||||V</a:t>
            </a:r>
            <a:r>
              <a:rPr lang="en-US" altLang="ko-KR" baseline="-25000">
                <a:ea typeface="굴림" panose="020B0600000101010101" pitchFamily="50" charset="-127"/>
                <a:cs typeface="함초롬돋움" panose="020B0604000101010101" pitchFamily="50" charset="-127"/>
              </a:rPr>
              <a:t>2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|| cos(   )</a:t>
            </a:r>
            <a:endParaRPr lang="en-US" altLang="ko-KR" sz="1800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412" name="Text Box 4">
            <a:extLst>
              <a:ext uri="{FF2B5EF4-FFF2-40B4-BE49-F238E27FC236}">
                <a16:creationId xmlns:a16="http://schemas.microsoft.com/office/drawing/2014/main" id="{3D6235F6-2E53-4635-9A28-BB9A5FAB9D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124200"/>
            <a:ext cx="1838325" cy="954088"/>
          </a:xfrm>
          <a:prstGeom prst="rect">
            <a:avLst/>
          </a:prstGeom>
          <a:solidFill>
            <a:srgbClr val="E6E6F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class Vector {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    float x, y, z;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};</a:t>
            </a:r>
          </a:p>
        </p:txBody>
      </p:sp>
      <p:graphicFrame>
        <p:nvGraphicFramePr>
          <p:cNvPr id="17413" name="Object 5">
            <a:extLst>
              <a:ext uri="{FF2B5EF4-FFF2-40B4-BE49-F238E27FC236}">
                <a16:creationId xmlns:a16="http://schemas.microsoft.com/office/drawing/2014/main" id="{B8ADBA86-D450-44DD-8695-6351E3667B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0" y="5410200"/>
          <a:ext cx="1524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3" imgW="75969" imgH="75969" progId="Equation.3">
                  <p:embed/>
                </p:oleObj>
              </mc:Choice>
              <mc:Fallback>
                <p:oleObj name="Equation" r:id="rId3" imgW="75969" imgH="75969" progId="Equation.3">
                  <p:embed/>
                  <p:pic>
                    <p:nvPicPr>
                      <p:cNvPr id="17413" name="Object 5">
                        <a:extLst>
                          <a:ext uri="{FF2B5EF4-FFF2-40B4-BE49-F238E27FC236}">
                            <a16:creationId xmlns:a16="http://schemas.microsoft.com/office/drawing/2014/main" id="{B8ADBA86-D450-44DD-8695-6351E3667B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410200"/>
                        <a:ext cx="152400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4" name="Object 6">
            <a:extLst>
              <a:ext uri="{FF2B5EF4-FFF2-40B4-BE49-F238E27FC236}">
                <a16:creationId xmlns:a16="http://schemas.microsoft.com/office/drawing/2014/main" id="{A0C1CC66-433D-4FDF-8D7A-F563D59D25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0" y="5791200"/>
          <a:ext cx="1524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5" imgW="75969" imgH="75969" progId="Equation.3">
                  <p:embed/>
                </p:oleObj>
              </mc:Choice>
              <mc:Fallback>
                <p:oleObj name="Equation" r:id="rId5" imgW="75969" imgH="75969" progId="Equation.3">
                  <p:embed/>
                  <p:pic>
                    <p:nvPicPr>
                      <p:cNvPr id="17414" name="Object 6">
                        <a:extLst>
                          <a:ext uri="{FF2B5EF4-FFF2-40B4-BE49-F238E27FC236}">
                            <a16:creationId xmlns:a16="http://schemas.microsoft.com/office/drawing/2014/main" id="{A0C1CC66-433D-4FDF-8D7A-F563D59D25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791200"/>
                        <a:ext cx="152400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5" name="Object 7">
            <a:extLst>
              <a:ext uri="{FF2B5EF4-FFF2-40B4-BE49-F238E27FC236}">
                <a16:creationId xmlns:a16="http://schemas.microsoft.com/office/drawing/2014/main" id="{D9FF389F-CA47-45CB-82E6-DA8FEE0418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24300" y="5735638"/>
          <a:ext cx="21748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6" imgW="126725" imgH="177415" progId="Equation.3">
                  <p:embed/>
                </p:oleObj>
              </mc:Choice>
              <mc:Fallback>
                <p:oleObj name="Equation" r:id="rId6" imgW="126725" imgH="177415" progId="Equation.3">
                  <p:embed/>
                  <p:pic>
                    <p:nvPicPr>
                      <p:cNvPr id="17415" name="Object 7">
                        <a:extLst>
                          <a:ext uri="{FF2B5EF4-FFF2-40B4-BE49-F238E27FC236}">
                            <a16:creationId xmlns:a16="http://schemas.microsoft.com/office/drawing/2014/main" id="{D9FF389F-CA47-45CB-82E6-DA8FEE0418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5735638"/>
                        <a:ext cx="21748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6" name="Line 8">
            <a:extLst>
              <a:ext uri="{FF2B5EF4-FFF2-40B4-BE49-F238E27FC236}">
                <a16:creationId xmlns:a16="http://schemas.microsoft.com/office/drawing/2014/main" id="{1B8EC502-5BE8-4666-8E4B-73A38E5FBA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24600" y="4572000"/>
            <a:ext cx="1524000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17" name="Line 9">
            <a:extLst>
              <a:ext uri="{FF2B5EF4-FFF2-40B4-BE49-F238E27FC236}">
                <a16:creationId xmlns:a16="http://schemas.microsoft.com/office/drawing/2014/main" id="{DAC6532D-4FBC-4CB1-8CC2-37FD95A7D6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24600" y="3657600"/>
            <a:ext cx="533400" cy="2286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18" name="Text Box 10">
            <a:extLst>
              <a:ext uri="{FF2B5EF4-FFF2-40B4-BE49-F238E27FC236}">
                <a16:creationId xmlns:a16="http://schemas.microsoft.com/office/drawing/2014/main" id="{2F9882E5-84FB-4EAF-B763-BB41FAF4A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3124200"/>
            <a:ext cx="1671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/>
              <a:t>(d</a:t>
            </a:r>
            <a:r>
              <a:rPr lang="en-US" altLang="ko-KR" baseline="-25000"/>
              <a:t>x</a:t>
            </a:r>
            <a:r>
              <a:rPr lang="en-US" altLang="ko-KR" sz="1800" baseline="-25000"/>
              <a:t>1</a:t>
            </a:r>
            <a:r>
              <a:rPr lang="en-US" altLang="ko-KR"/>
              <a:t>, d</a:t>
            </a:r>
            <a:r>
              <a:rPr lang="en-US" altLang="ko-KR" baseline="-25000"/>
              <a:t>y</a:t>
            </a:r>
            <a:r>
              <a:rPr lang="en-US" altLang="ko-KR" sz="1800" baseline="-25000"/>
              <a:t>1</a:t>
            </a:r>
            <a:r>
              <a:rPr lang="en-US" altLang="ko-KR"/>
              <a:t>, d</a:t>
            </a:r>
            <a:r>
              <a:rPr lang="en-US" altLang="ko-KR" baseline="-25000"/>
              <a:t>z</a:t>
            </a:r>
            <a:r>
              <a:rPr lang="en-US" altLang="ko-KR" sz="1800" baseline="-25000"/>
              <a:t>1</a:t>
            </a:r>
            <a:r>
              <a:rPr lang="en-US" altLang="ko-KR"/>
              <a:t>)</a:t>
            </a:r>
          </a:p>
        </p:txBody>
      </p:sp>
      <p:sp>
        <p:nvSpPr>
          <p:cNvPr id="17419" name="Text Box 11">
            <a:extLst>
              <a:ext uri="{FF2B5EF4-FFF2-40B4-BE49-F238E27FC236}">
                <a16:creationId xmlns:a16="http://schemas.microsoft.com/office/drawing/2014/main" id="{04FC9DBB-C5F6-4638-AC89-4C496BC81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4038600"/>
            <a:ext cx="1671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/>
              <a:t>(d</a:t>
            </a:r>
            <a:r>
              <a:rPr lang="en-US" altLang="ko-KR" baseline="-25000"/>
              <a:t>x</a:t>
            </a:r>
            <a:r>
              <a:rPr lang="en-US" altLang="ko-KR" sz="1800" baseline="-25000"/>
              <a:t>2</a:t>
            </a:r>
            <a:r>
              <a:rPr lang="en-US" altLang="ko-KR"/>
              <a:t>, d</a:t>
            </a:r>
            <a:r>
              <a:rPr lang="en-US" altLang="ko-KR" baseline="-25000"/>
              <a:t>y</a:t>
            </a:r>
            <a:r>
              <a:rPr lang="en-US" altLang="ko-KR" sz="1800" baseline="-25000"/>
              <a:t>2</a:t>
            </a:r>
            <a:r>
              <a:rPr lang="en-US" altLang="ko-KR"/>
              <a:t>, d</a:t>
            </a:r>
            <a:r>
              <a:rPr lang="en-US" altLang="ko-KR" baseline="-25000"/>
              <a:t>z</a:t>
            </a:r>
            <a:r>
              <a:rPr lang="en-US" altLang="ko-KR" sz="1800" baseline="-25000"/>
              <a:t>2</a:t>
            </a:r>
            <a:r>
              <a:rPr lang="en-US" altLang="ko-KR"/>
              <a:t>)</a:t>
            </a:r>
          </a:p>
        </p:txBody>
      </p:sp>
      <p:sp>
        <p:nvSpPr>
          <p:cNvPr id="17420" name="Oval 12">
            <a:extLst>
              <a:ext uri="{FF2B5EF4-FFF2-40B4-BE49-F238E27FC236}">
                <a16:creationId xmlns:a16="http://schemas.microsoft.com/office/drawing/2014/main" id="{2D29638C-F58D-4C9F-92A8-D690D271D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5867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aphicFrame>
        <p:nvGraphicFramePr>
          <p:cNvPr id="17421" name="Object 13">
            <a:extLst>
              <a:ext uri="{FF2B5EF4-FFF2-40B4-BE49-F238E27FC236}">
                <a16:creationId xmlns:a16="http://schemas.microsoft.com/office/drawing/2014/main" id="{3A8CD6E5-EAFA-4321-8325-4EF3658555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29400" y="5791200"/>
          <a:ext cx="21748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8" imgW="126725" imgH="177415" progId="Equation.3">
                  <p:embed/>
                </p:oleObj>
              </mc:Choice>
              <mc:Fallback>
                <p:oleObj name="Equation" r:id="rId8" imgW="126725" imgH="177415" progId="Equation.3">
                  <p:embed/>
                  <p:pic>
                    <p:nvPicPr>
                      <p:cNvPr id="17421" name="Object 13">
                        <a:extLst>
                          <a:ext uri="{FF2B5EF4-FFF2-40B4-BE49-F238E27FC236}">
                            <a16:creationId xmlns:a16="http://schemas.microsoft.com/office/drawing/2014/main" id="{3A8CD6E5-EAFA-4321-8325-4EF3658555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5791200"/>
                        <a:ext cx="21748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2" name="Arc 14">
            <a:extLst>
              <a:ext uri="{FF2B5EF4-FFF2-40B4-BE49-F238E27FC236}">
                <a16:creationId xmlns:a16="http://schemas.microsoft.com/office/drawing/2014/main" id="{BBB98984-3D3A-4BBD-8555-1E327F1324B2}"/>
              </a:ext>
            </a:extLst>
          </p:cNvPr>
          <p:cNvSpPr>
            <a:spLocks/>
          </p:cNvSpPr>
          <p:nvPr/>
        </p:nvSpPr>
        <p:spPr bwMode="auto">
          <a:xfrm>
            <a:off x="6400800" y="5640388"/>
            <a:ext cx="149225" cy="155575"/>
          </a:xfrm>
          <a:custGeom>
            <a:avLst/>
            <a:gdLst>
              <a:gd name="T0" fmla="*/ 0 w 21106"/>
              <a:gd name="T1" fmla="*/ 0 h 21600"/>
              <a:gd name="T2" fmla="*/ 2147483647 w 21106"/>
              <a:gd name="T3" fmla="*/ 2147483647 h 21600"/>
              <a:gd name="T4" fmla="*/ 0 w 21106"/>
              <a:gd name="T5" fmla="*/ 2147483647 h 21600"/>
              <a:gd name="T6" fmla="*/ 0 60000 65536"/>
              <a:gd name="T7" fmla="*/ 0 60000 65536"/>
              <a:gd name="T8" fmla="*/ 0 60000 65536"/>
              <a:gd name="T9" fmla="*/ 0 w 21106"/>
              <a:gd name="T10" fmla="*/ 0 h 21600"/>
              <a:gd name="T11" fmla="*/ 21106 w 21106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106" h="21600" fill="none" extrusionOk="0">
                <a:moveTo>
                  <a:pt x="-1" y="0"/>
                </a:moveTo>
                <a:cubicBezTo>
                  <a:pt x="10158" y="0"/>
                  <a:pt x="18944" y="7078"/>
                  <a:pt x="21105" y="17005"/>
                </a:cubicBezTo>
              </a:path>
              <a:path w="21106" h="21600" stroke="0" extrusionOk="0">
                <a:moveTo>
                  <a:pt x="-1" y="0"/>
                </a:moveTo>
                <a:cubicBezTo>
                  <a:pt x="10158" y="0"/>
                  <a:pt x="18944" y="7078"/>
                  <a:pt x="21105" y="17005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BD604C0F-8BB2-4AC7-8558-D8EC20FBA3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3D Line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74447A13-7B86-49A8-BE37-7D26EB7F94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Line segment with both endpoints at infinity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Parametric Representation</a:t>
            </a:r>
          </a:p>
          <a:p>
            <a:pPr lvl="2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P=P</a:t>
            </a:r>
            <a:r>
              <a:rPr lang="en-US" altLang="ko-KR" sz="1600" baseline="-25000">
                <a:ea typeface="굴림" panose="020B0600000101010101" pitchFamily="50" charset="-127"/>
                <a:cs typeface="함초롬돋움" panose="020B0604000101010101" pitchFamily="50" charset="-127"/>
              </a:rPr>
              <a:t>1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+</a:t>
            </a:r>
            <a:r>
              <a:rPr lang="en-US" altLang="ko-KR" i="1">
                <a:ea typeface="굴림" panose="020B0600000101010101" pitchFamily="50" charset="-127"/>
                <a:cs typeface="함초롬돋움" panose="020B0604000101010101" pitchFamily="50" charset="-127"/>
              </a:rPr>
              <a:t>t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V, (                              )</a:t>
            </a:r>
          </a:p>
          <a:p>
            <a:pPr lvl="1" eaLnBrk="1" hangingPunct="1"/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8436" name="Object 4">
            <a:extLst>
              <a:ext uri="{FF2B5EF4-FFF2-40B4-BE49-F238E27FC236}">
                <a16:creationId xmlns:a16="http://schemas.microsoft.com/office/drawing/2014/main" id="{900DBE87-074E-4EC7-B7F9-0F90414CC0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36863" y="2420938"/>
          <a:ext cx="1447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3" imgW="723586" imgH="152334" progId="Equation.3">
                  <p:embed/>
                </p:oleObj>
              </mc:Choice>
              <mc:Fallback>
                <p:oleObj name="Equation" r:id="rId3" imgW="723586" imgH="152334" progId="Equation.3">
                  <p:embed/>
                  <p:pic>
                    <p:nvPicPr>
                      <p:cNvPr id="18436" name="Object 4">
                        <a:extLst>
                          <a:ext uri="{FF2B5EF4-FFF2-40B4-BE49-F238E27FC236}">
                            <a16:creationId xmlns:a16="http://schemas.microsoft.com/office/drawing/2014/main" id="{900DBE87-074E-4EC7-B7F9-0F90414CC0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6863" y="2420938"/>
                        <a:ext cx="14478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Text Box 5">
            <a:extLst>
              <a:ext uri="{FF2B5EF4-FFF2-40B4-BE49-F238E27FC236}">
                <a16:creationId xmlns:a16="http://schemas.microsoft.com/office/drawing/2014/main" id="{97230442-2592-4756-AF36-E185AC260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2971800"/>
            <a:ext cx="1541463" cy="1631950"/>
          </a:xfrm>
          <a:prstGeom prst="rect">
            <a:avLst/>
          </a:prstGeom>
          <a:solidFill>
            <a:srgbClr val="E6E6F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class Line {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    Point P</a:t>
            </a:r>
            <a:r>
              <a:rPr lang="en-US" altLang="ko-KR" sz="2000" baseline="-25000">
                <a:solidFill>
                  <a:schemeClr val="tx2"/>
                </a:solidFill>
                <a:latin typeface="Tahoma" panose="020B0604030504040204" pitchFamily="34" charset="0"/>
              </a:rPr>
              <a:t>1</a:t>
            </a: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;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    Vector V;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    float t;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};</a:t>
            </a:r>
          </a:p>
        </p:txBody>
      </p:sp>
      <p:sp>
        <p:nvSpPr>
          <p:cNvPr id="18438" name="Line 6">
            <a:extLst>
              <a:ext uri="{FF2B5EF4-FFF2-40B4-BE49-F238E27FC236}">
                <a16:creationId xmlns:a16="http://schemas.microsoft.com/office/drawing/2014/main" id="{40E24312-81CE-43AA-B9D8-21F73C81EC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8200" y="3124200"/>
            <a:ext cx="32766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439" name="Line 7">
            <a:extLst>
              <a:ext uri="{FF2B5EF4-FFF2-40B4-BE49-F238E27FC236}">
                <a16:creationId xmlns:a16="http://schemas.microsoft.com/office/drawing/2014/main" id="{472B5164-DBE4-440C-8A40-FCC5FC2261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5000" y="3810000"/>
            <a:ext cx="685800" cy="30480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440" name="Text Box 8">
            <a:extLst>
              <a:ext uri="{FF2B5EF4-FFF2-40B4-BE49-F238E27FC236}">
                <a16:creationId xmlns:a16="http://schemas.microsoft.com/office/drawing/2014/main" id="{F2C57F7F-732E-4925-A002-6B893AE80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581400"/>
            <a:ext cx="430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solidFill>
                  <a:srgbClr val="000080"/>
                </a:solidFill>
              </a:rPr>
              <a:t>P</a:t>
            </a:r>
            <a:r>
              <a:rPr lang="en-US" altLang="ko-KR" sz="1800" baseline="-25000">
                <a:solidFill>
                  <a:srgbClr val="000080"/>
                </a:solidFill>
              </a:rPr>
              <a:t>1</a:t>
            </a:r>
            <a:endParaRPr lang="en-US" altLang="ko-KR">
              <a:solidFill>
                <a:srgbClr val="000080"/>
              </a:solidFill>
            </a:endParaRPr>
          </a:p>
        </p:txBody>
      </p:sp>
      <p:sp>
        <p:nvSpPr>
          <p:cNvPr id="18441" name="Text Box 9">
            <a:extLst>
              <a:ext uri="{FF2B5EF4-FFF2-40B4-BE49-F238E27FC236}">
                <a16:creationId xmlns:a16="http://schemas.microsoft.com/office/drawing/2014/main" id="{7B697FCA-1DA7-4386-87E7-9AC94CCDF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2766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solidFill>
                  <a:srgbClr val="000080"/>
                </a:solidFill>
              </a:rPr>
              <a:t>V</a:t>
            </a:r>
          </a:p>
        </p:txBody>
      </p:sp>
      <p:sp>
        <p:nvSpPr>
          <p:cNvPr id="18442" name="Oval 10">
            <a:extLst>
              <a:ext uri="{FF2B5EF4-FFF2-40B4-BE49-F238E27FC236}">
                <a16:creationId xmlns:a16="http://schemas.microsoft.com/office/drawing/2014/main" id="{F4066BB0-50A7-415C-A938-F219382B5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4038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581AE48-F4FE-4509-A537-C6991BA1C4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3D Ray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F07C581F-FD55-4951-AED6-2DB5217102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Line segment with one endpoint at infinity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Parametric Representation</a:t>
            </a:r>
          </a:p>
          <a:p>
            <a:pPr lvl="2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P=P</a:t>
            </a:r>
            <a:r>
              <a:rPr lang="en-US" altLang="ko-KR" sz="1600" baseline="-25000">
                <a:ea typeface="굴림" panose="020B0600000101010101" pitchFamily="50" charset="-127"/>
                <a:cs typeface="함초롬돋움" panose="020B0604000101010101" pitchFamily="50" charset="-127"/>
              </a:rPr>
              <a:t>1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+</a:t>
            </a:r>
            <a:r>
              <a:rPr lang="en-US" altLang="ko-KR" i="1">
                <a:ea typeface="굴림" panose="020B0600000101010101" pitchFamily="50" charset="-127"/>
                <a:cs typeface="함초롬돋움" panose="020B0604000101010101" pitchFamily="50" charset="-127"/>
              </a:rPr>
              <a:t>t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V, (                         )</a:t>
            </a:r>
          </a:p>
          <a:p>
            <a:pPr lvl="1" eaLnBrk="1" hangingPunct="1"/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9460" name="Object 4">
            <a:extLst>
              <a:ext uri="{FF2B5EF4-FFF2-40B4-BE49-F238E27FC236}">
                <a16:creationId xmlns:a16="http://schemas.microsoft.com/office/drawing/2014/main" id="{56E36D6E-E84B-45F5-997B-E15E7F686C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1775" y="2425700"/>
          <a:ext cx="1320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3" imgW="660113" imgH="177723" progId="Equation.3">
                  <p:embed/>
                </p:oleObj>
              </mc:Choice>
              <mc:Fallback>
                <p:oleObj name="Equation" r:id="rId3" imgW="660113" imgH="177723" progId="Equation.3">
                  <p:embed/>
                  <p:pic>
                    <p:nvPicPr>
                      <p:cNvPr id="19460" name="Object 4">
                        <a:extLst>
                          <a:ext uri="{FF2B5EF4-FFF2-40B4-BE49-F238E27FC236}">
                            <a16:creationId xmlns:a16="http://schemas.microsoft.com/office/drawing/2014/main" id="{56E36D6E-E84B-45F5-997B-E15E7F686C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425700"/>
                        <a:ext cx="13208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1" name="Text Box 5">
            <a:extLst>
              <a:ext uri="{FF2B5EF4-FFF2-40B4-BE49-F238E27FC236}">
                <a16:creationId xmlns:a16="http://schemas.microsoft.com/office/drawing/2014/main" id="{0C386C7A-FC6A-41C8-A9D0-94C6A57289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2971800"/>
            <a:ext cx="2032000" cy="1631950"/>
          </a:xfrm>
          <a:prstGeom prst="rect">
            <a:avLst/>
          </a:prstGeom>
          <a:solidFill>
            <a:srgbClr val="E6E6F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class Ray{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    Point P</a:t>
            </a:r>
            <a:r>
              <a:rPr lang="en-US" altLang="ko-KR" sz="2000" baseline="-25000">
                <a:solidFill>
                  <a:schemeClr val="tx2"/>
                </a:solidFill>
                <a:latin typeface="Tahoma" panose="020B0604030504040204" pitchFamily="34" charset="0"/>
              </a:rPr>
              <a:t>1</a:t>
            </a: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;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    Vector V;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    float t;	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};</a:t>
            </a:r>
          </a:p>
        </p:txBody>
      </p:sp>
      <p:sp>
        <p:nvSpPr>
          <p:cNvPr id="19462" name="Line 6">
            <a:extLst>
              <a:ext uri="{FF2B5EF4-FFF2-40B4-BE49-F238E27FC236}">
                <a16:creationId xmlns:a16="http://schemas.microsoft.com/office/drawing/2014/main" id="{8299C2F1-6242-45FD-95C9-8B0B44FD9C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5000" y="3124200"/>
            <a:ext cx="220980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63" name="Line 7">
            <a:extLst>
              <a:ext uri="{FF2B5EF4-FFF2-40B4-BE49-F238E27FC236}">
                <a16:creationId xmlns:a16="http://schemas.microsoft.com/office/drawing/2014/main" id="{9DC3D048-A053-4DB7-9E71-8C2934B9B7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5000" y="3810000"/>
            <a:ext cx="685800" cy="30480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64" name="Text Box 8">
            <a:extLst>
              <a:ext uri="{FF2B5EF4-FFF2-40B4-BE49-F238E27FC236}">
                <a16:creationId xmlns:a16="http://schemas.microsoft.com/office/drawing/2014/main" id="{454FF68D-5DEE-40AB-8E74-4BB9A52F1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581400"/>
            <a:ext cx="430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solidFill>
                  <a:srgbClr val="000080"/>
                </a:solidFill>
              </a:rPr>
              <a:t>P</a:t>
            </a:r>
            <a:r>
              <a:rPr lang="en-US" altLang="ko-KR" sz="1800" baseline="-25000">
                <a:solidFill>
                  <a:srgbClr val="000080"/>
                </a:solidFill>
              </a:rPr>
              <a:t>1</a:t>
            </a:r>
            <a:endParaRPr lang="en-US" altLang="ko-KR">
              <a:solidFill>
                <a:srgbClr val="000080"/>
              </a:solidFill>
            </a:endParaRPr>
          </a:p>
        </p:txBody>
      </p:sp>
      <p:sp>
        <p:nvSpPr>
          <p:cNvPr id="19465" name="Text Box 9">
            <a:extLst>
              <a:ext uri="{FF2B5EF4-FFF2-40B4-BE49-F238E27FC236}">
                <a16:creationId xmlns:a16="http://schemas.microsoft.com/office/drawing/2014/main" id="{2DB5D08F-C8F7-414C-B25C-6786770668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2766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solidFill>
                  <a:srgbClr val="000080"/>
                </a:solidFill>
              </a:rPr>
              <a:t>V</a:t>
            </a:r>
          </a:p>
        </p:txBody>
      </p:sp>
      <p:sp>
        <p:nvSpPr>
          <p:cNvPr id="19466" name="Oval 10">
            <a:extLst>
              <a:ext uri="{FF2B5EF4-FFF2-40B4-BE49-F238E27FC236}">
                <a16:creationId xmlns:a16="http://schemas.microsoft.com/office/drawing/2014/main" id="{5609C2B6-57F8-459E-A3D9-9493F2FD0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4038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42AE8500-09A5-474B-A0AA-096A708321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3D Line Segment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C0BA234B-901B-481E-BA6E-083C39EF05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Specifies a linear combination of two points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Parametric Representation</a:t>
            </a:r>
          </a:p>
          <a:p>
            <a:pPr lvl="2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P=P</a:t>
            </a:r>
            <a:r>
              <a:rPr lang="en-US" altLang="ko-KR" sz="1600" baseline="-25000">
                <a:ea typeface="굴림" panose="020B0600000101010101" pitchFamily="50" charset="-127"/>
                <a:cs typeface="함초롬돋움" panose="020B0604000101010101" pitchFamily="50" charset="-127"/>
              </a:rPr>
              <a:t>1</a:t>
            </a:r>
            <a:r>
              <a:rPr lang="en-US" altLang="ko-KR" sz="1600">
                <a:ea typeface="굴림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+ </a:t>
            </a:r>
            <a:r>
              <a:rPr lang="en-US" altLang="ko-KR" i="1">
                <a:ea typeface="굴림" panose="020B0600000101010101" pitchFamily="50" charset="-127"/>
                <a:cs typeface="함초롬돋움" panose="020B0604000101010101" pitchFamily="50" charset="-127"/>
              </a:rPr>
              <a:t>t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(P</a:t>
            </a:r>
            <a:r>
              <a:rPr lang="en-US" altLang="ko-KR" sz="1600" baseline="-25000">
                <a:ea typeface="굴림" panose="020B0600000101010101" pitchFamily="50" charset="-127"/>
                <a:cs typeface="함초롬돋움" panose="020B0604000101010101" pitchFamily="50" charset="-127"/>
              </a:rPr>
              <a:t>2</a:t>
            </a:r>
            <a:r>
              <a:rPr lang="en-US" altLang="ko-KR" sz="1600">
                <a:ea typeface="굴림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- P</a:t>
            </a:r>
            <a:r>
              <a:rPr lang="en-US" altLang="ko-KR" sz="1600" baseline="-25000">
                <a:ea typeface="굴림" panose="020B0600000101010101" pitchFamily="50" charset="-127"/>
                <a:cs typeface="함초롬돋움" panose="020B0604000101010101" pitchFamily="50" charset="-127"/>
              </a:rPr>
              <a:t>1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),   (                       )</a:t>
            </a:r>
          </a:p>
          <a:p>
            <a:pPr lvl="1" eaLnBrk="1" hangingPunct="1"/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eaLnBrk="1" hangingPunct="1"/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1" eaLnBrk="1" hangingPunct="1"/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eaLnBrk="1" hangingPunct="1"/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20484" name="Object 4">
            <a:extLst>
              <a:ext uri="{FF2B5EF4-FFF2-40B4-BE49-F238E27FC236}">
                <a16:creationId xmlns:a16="http://schemas.microsoft.com/office/drawing/2014/main" id="{BAD4EEAD-D379-48EC-BB8A-A7F3DB5839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35375" y="2420938"/>
          <a:ext cx="1041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3" imgW="520248" imgH="177646" progId="Equation.3">
                  <p:embed/>
                </p:oleObj>
              </mc:Choice>
              <mc:Fallback>
                <p:oleObj name="Equation" r:id="rId3" imgW="520248" imgH="177646" progId="Equation.3">
                  <p:embed/>
                  <p:pic>
                    <p:nvPicPr>
                      <p:cNvPr id="20484" name="Object 4">
                        <a:extLst>
                          <a:ext uri="{FF2B5EF4-FFF2-40B4-BE49-F238E27FC236}">
                            <a16:creationId xmlns:a16="http://schemas.microsoft.com/office/drawing/2014/main" id="{BAD4EEAD-D379-48EC-BB8A-A7F3DB5839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2420938"/>
                        <a:ext cx="1041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5" name="Text Box 5">
            <a:extLst>
              <a:ext uri="{FF2B5EF4-FFF2-40B4-BE49-F238E27FC236}">
                <a16:creationId xmlns:a16="http://schemas.microsoft.com/office/drawing/2014/main" id="{1902EA9B-FEA9-483E-B71F-A39855BB9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368675"/>
            <a:ext cx="1925638" cy="1631950"/>
          </a:xfrm>
          <a:prstGeom prst="rect">
            <a:avLst/>
          </a:prstGeom>
          <a:solidFill>
            <a:srgbClr val="E6E6F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class Segment{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    Point P</a:t>
            </a:r>
            <a:r>
              <a:rPr lang="en-US" altLang="ko-KR" sz="2000" baseline="-25000">
                <a:solidFill>
                  <a:schemeClr val="tx2"/>
                </a:solidFill>
                <a:latin typeface="Tahoma" panose="020B0604030504040204" pitchFamily="34" charset="0"/>
              </a:rPr>
              <a:t>1</a:t>
            </a: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;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    Point P</a:t>
            </a:r>
            <a:r>
              <a:rPr lang="en-US" altLang="ko-KR" sz="2000" baseline="-25000">
                <a:solidFill>
                  <a:schemeClr val="tx2"/>
                </a:solidFill>
                <a:latin typeface="Tahoma" panose="020B0604030504040204" pitchFamily="34" charset="0"/>
              </a:rPr>
              <a:t>2</a:t>
            </a: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;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    float t;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};</a:t>
            </a:r>
          </a:p>
        </p:txBody>
      </p:sp>
      <p:sp>
        <p:nvSpPr>
          <p:cNvPr id="20486" name="Line 6">
            <a:extLst>
              <a:ext uri="{FF2B5EF4-FFF2-40B4-BE49-F238E27FC236}">
                <a16:creationId xmlns:a16="http://schemas.microsoft.com/office/drawing/2014/main" id="{2199DC93-9886-41EF-8B5F-58745534E4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5000" y="3505200"/>
            <a:ext cx="137160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487" name="Text Box 7">
            <a:extLst>
              <a:ext uri="{FF2B5EF4-FFF2-40B4-BE49-F238E27FC236}">
                <a16:creationId xmlns:a16="http://schemas.microsoft.com/office/drawing/2014/main" id="{E9DCD1A7-A5A1-430D-9483-68835B3E5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581400"/>
            <a:ext cx="430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solidFill>
                  <a:srgbClr val="000080"/>
                </a:solidFill>
              </a:rPr>
              <a:t>P</a:t>
            </a:r>
            <a:r>
              <a:rPr lang="en-US" altLang="ko-KR" sz="1800" baseline="-25000">
                <a:solidFill>
                  <a:srgbClr val="000080"/>
                </a:solidFill>
              </a:rPr>
              <a:t>1</a:t>
            </a:r>
            <a:endParaRPr lang="en-US" altLang="ko-KR">
              <a:solidFill>
                <a:srgbClr val="000080"/>
              </a:solidFill>
            </a:endParaRPr>
          </a:p>
        </p:txBody>
      </p:sp>
      <p:sp>
        <p:nvSpPr>
          <p:cNvPr id="20488" name="Oval 8">
            <a:extLst>
              <a:ext uri="{FF2B5EF4-FFF2-40B4-BE49-F238E27FC236}">
                <a16:creationId xmlns:a16="http://schemas.microsoft.com/office/drawing/2014/main" id="{684668CA-E08E-47A9-B75B-76455C9EA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4038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0489" name="Oval 9">
            <a:extLst>
              <a:ext uri="{FF2B5EF4-FFF2-40B4-BE49-F238E27FC236}">
                <a16:creationId xmlns:a16="http://schemas.microsoft.com/office/drawing/2014/main" id="{A7514E23-6465-4AA9-B988-D228813C2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429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0490" name="Text Box 10">
            <a:extLst>
              <a:ext uri="{FF2B5EF4-FFF2-40B4-BE49-F238E27FC236}">
                <a16:creationId xmlns:a16="http://schemas.microsoft.com/office/drawing/2014/main" id="{1477787D-01AE-4BA2-9777-5CD796FDB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895600"/>
            <a:ext cx="430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solidFill>
                  <a:srgbClr val="000080"/>
                </a:solidFill>
              </a:rPr>
              <a:t>P</a:t>
            </a:r>
            <a:r>
              <a:rPr lang="en-US" altLang="ko-KR" sz="1800" baseline="-25000">
                <a:solidFill>
                  <a:srgbClr val="000080"/>
                </a:solidFill>
              </a:rPr>
              <a:t>2</a:t>
            </a:r>
            <a:endParaRPr lang="en-US" altLang="ko-KR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0462518-2678-4907-B1FD-7CB89C7BC2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3D Plane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3965C291-9874-441C-9D51-A7634C5442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Specifies a linear combination of three points</a:t>
            </a:r>
          </a:p>
          <a:p>
            <a:pPr lvl="1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Implicit Representation</a:t>
            </a:r>
          </a:p>
          <a:p>
            <a:pPr lvl="2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P N + d = 0, or</a:t>
            </a:r>
          </a:p>
          <a:p>
            <a:pPr lvl="2" eaLnBrk="1" hangingPunct="1"/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a</a:t>
            </a:r>
            <a:r>
              <a:rPr lang="en-US" altLang="ko-KR" i="1">
                <a:ea typeface="굴림" panose="020B0600000101010101" pitchFamily="50" charset="-127"/>
                <a:cs typeface="함초롬돋움" panose="020B0604000101010101" pitchFamily="50" charset="-127"/>
              </a:rPr>
              <a:t>x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 + b</a:t>
            </a:r>
            <a:r>
              <a:rPr lang="en-US" altLang="ko-KR" i="1">
                <a:ea typeface="굴림" panose="020B0600000101010101" pitchFamily="50" charset="-127"/>
                <a:cs typeface="함초롬돋움" panose="020B0604000101010101" pitchFamily="50" charset="-127"/>
              </a:rPr>
              <a:t>y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 + c</a:t>
            </a:r>
            <a:r>
              <a:rPr lang="en-US" altLang="ko-KR" i="1">
                <a:ea typeface="굴림" panose="020B0600000101010101" pitchFamily="50" charset="-127"/>
                <a:cs typeface="함초롬돋움" panose="020B0604000101010101" pitchFamily="50" charset="-127"/>
              </a:rPr>
              <a:t>z</a:t>
            </a:r>
            <a:r>
              <a:rPr lang="en-US" altLang="ko-KR">
                <a:ea typeface="굴림" panose="020B0600000101010101" pitchFamily="50" charset="-127"/>
                <a:cs typeface="함초롬돋움" panose="020B0604000101010101" pitchFamily="50" charset="-127"/>
              </a:rPr>
              <a:t> + d = 0 </a:t>
            </a:r>
          </a:p>
        </p:txBody>
      </p:sp>
      <p:sp>
        <p:nvSpPr>
          <p:cNvPr id="21508" name="Text Box 4">
            <a:extLst>
              <a:ext uri="{FF2B5EF4-FFF2-40B4-BE49-F238E27FC236}">
                <a16:creationId xmlns:a16="http://schemas.microsoft.com/office/drawing/2014/main" id="{EAFABA83-4C2E-464B-91CF-DB7ABAC9D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673475"/>
            <a:ext cx="1560513" cy="1292225"/>
          </a:xfrm>
          <a:prstGeom prst="rect">
            <a:avLst/>
          </a:prstGeom>
          <a:solidFill>
            <a:srgbClr val="E6E6F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class Plane{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    Vector N;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    float d;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altLang="ko-KR" sz="2000">
                <a:solidFill>
                  <a:schemeClr val="tx2"/>
                </a:solidFill>
                <a:latin typeface="Tahoma" panose="020B0604030504040204" pitchFamily="34" charset="0"/>
              </a:rPr>
              <a:t>};</a:t>
            </a:r>
          </a:p>
        </p:txBody>
      </p:sp>
      <p:graphicFrame>
        <p:nvGraphicFramePr>
          <p:cNvPr id="21509" name="Object 5">
            <a:extLst>
              <a:ext uri="{FF2B5EF4-FFF2-40B4-BE49-F238E27FC236}">
                <a16:creationId xmlns:a16="http://schemas.microsoft.com/office/drawing/2014/main" id="{AF627C98-36C8-43E8-9417-7B51AA7726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52613" y="2514600"/>
          <a:ext cx="1524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Equation" r:id="rId3" imgW="75969" imgH="75969" progId="Equation.3">
                  <p:embed/>
                </p:oleObj>
              </mc:Choice>
              <mc:Fallback>
                <p:oleObj name="Equation" r:id="rId3" imgW="75969" imgH="75969" progId="Equation.3">
                  <p:embed/>
                  <p:pic>
                    <p:nvPicPr>
                      <p:cNvPr id="21509" name="Object 5">
                        <a:extLst>
                          <a:ext uri="{FF2B5EF4-FFF2-40B4-BE49-F238E27FC236}">
                            <a16:creationId xmlns:a16="http://schemas.microsoft.com/office/drawing/2014/main" id="{AF627C98-36C8-43E8-9417-7B51AA7726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2613" y="2514600"/>
                        <a:ext cx="152400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0" name="AutoShape 6">
            <a:extLst>
              <a:ext uri="{FF2B5EF4-FFF2-40B4-BE49-F238E27FC236}">
                <a16:creationId xmlns:a16="http://schemas.microsoft.com/office/drawing/2014/main" id="{B17136F4-FC7B-4B3F-9046-CE1177DFF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895600"/>
            <a:ext cx="2971800" cy="1905000"/>
          </a:xfrm>
          <a:prstGeom prst="parallelogram">
            <a:avLst>
              <a:gd name="adj" fmla="val 39000"/>
            </a:avLst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1511" name="Text Box 7">
            <a:extLst>
              <a:ext uri="{FF2B5EF4-FFF2-40B4-BE49-F238E27FC236}">
                <a16:creationId xmlns:a16="http://schemas.microsoft.com/office/drawing/2014/main" id="{A66F81A2-16F5-4D31-8BB4-A897C900A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2133600"/>
            <a:ext cx="1506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solidFill>
                  <a:srgbClr val="000080"/>
                </a:solidFill>
              </a:rPr>
              <a:t>N=(a, b, c)</a:t>
            </a:r>
          </a:p>
        </p:txBody>
      </p:sp>
      <p:sp>
        <p:nvSpPr>
          <p:cNvPr id="21512" name="Oval 8">
            <a:extLst>
              <a:ext uri="{FF2B5EF4-FFF2-40B4-BE49-F238E27FC236}">
                <a16:creationId xmlns:a16="http://schemas.microsoft.com/office/drawing/2014/main" id="{12E83ED6-6192-4C9D-B510-54456E2A0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505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1513" name="Oval 9">
            <a:extLst>
              <a:ext uri="{FF2B5EF4-FFF2-40B4-BE49-F238E27FC236}">
                <a16:creationId xmlns:a16="http://schemas.microsoft.com/office/drawing/2014/main" id="{2A11B869-0398-4EF7-BF70-8C725ED2D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3588" y="3810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1514" name="Text Box 10">
            <a:extLst>
              <a:ext uri="{FF2B5EF4-FFF2-40B4-BE49-F238E27FC236}">
                <a16:creationId xmlns:a16="http://schemas.microsoft.com/office/drawing/2014/main" id="{9BC20E60-E836-4787-9A37-86CB02DFF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4988" y="3276600"/>
            <a:ext cx="430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solidFill>
                  <a:srgbClr val="000080"/>
                </a:solidFill>
              </a:rPr>
              <a:t>P</a:t>
            </a:r>
            <a:r>
              <a:rPr lang="en-US" altLang="ko-KR" sz="1800" baseline="-25000">
                <a:solidFill>
                  <a:srgbClr val="000080"/>
                </a:solidFill>
              </a:rPr>
              <a:t>3</a:t>
            </a:r>
            <a:endParaRPr lang="en-US" altLang="ko-KR">
              <a:solidFill>
                <a:srgbClr val="000080"/>
              </a:solidFill>
            </a:endParaRPr>
          </a:p>
        </p:txBody>
      </p:sp>
      <p:sp>
        <p:nvSpPr>
          <p:cNvPr id="21515" name="Oval 11">
            <a:extLst>
              <a:ext uri="{FF2B5EF4-FFF2-40B4-BE49-F238E27FC236}">
                <a16:creationId xmlns:a16="http://schemas.microsoft.com/office/drawing/2014/main" id="{1789D67C-7D50-4158-920A-87834F16A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4419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1516" name="Text Box 12">
            <a:extLst>
              <a:ext uri="{FF2B5EF4-FFF2-40B4-BE49-F238E27FC236}">
                <a16:creationId xmlns:a16="http://schemas.microsoft.com/office/drawing/2014/main" id="{5E2D5A95-355F-4843-A1B9-4FB617840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3886200"/>
            <a:ext cx="430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solidFill>
                  <a:srgbClr val="000080"/>
                </a:solidFill>
              </a:rPr>
              <a:t>P</a:t>
            </a:r>
            <a:r>
              <a:rPr lang="en-US" altLang="ko-KR" sz="1800" baseline="-25000">
                <a:solidFill>
                  <a:srgbClr val="000080"/>
                </a:solidFill>
              </a:rPr>
              <a:t>2</a:t>
            </a:r>
            <a:endParaRPr lang="en-US" altLang="ko-KR">
              <a:solidFill>
                <a:srgbClr val="000080"/>
              </a:solidFill>
            </a:endParaRPr>
          </a:p>
        </p:txBody>
      </p:sp>
      <p:sp>
        <p:nvSpPr>
          <p:cNvPr id="21517" name="Line 13">
            <a:extLst>
              <a:ext uri="{FF2B5EF4-FFF2-40B4-BE49-F238E27FC236}">
                <a16:creationId xmlns:a16="http://schemas.microsoft.com/office/drawing/2014/main" id="{AC10E49A-4F25-4339-BF3F-51B0103D05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77000" y="2671763"/>
            <a:ext cx="0" cy="114300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518" name="Text Box 14">
            <a:extLst>
              <a:ext uri="{FF2B5EF4-FFF2-40B4-BE49-F238E27FC236}">
                <a16:creationId xmlns:a16="http://schemas.microsoft.com/office/drawing/2014/main" id="{27034B59-5D7A-44BE-A1D3-4C2561D8A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2895600"/>
            <a:ext cx="430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solidFill>
                  <a:srgbClr val="000080"/>
                </a:solidFill>
              </a:rPr>
              <a:t>P</a:t>
            </a:r>
            <a:r>
              <a:rPr lang="en-US" altLang="ko-KR" sz="1800" baseline="-25000">
                <a:solidFill>
                  <a:srgbClr val="000080"/>
                </a:solidFill>
              </a:rPr>
              <a:t>1</a:t>
            </a:r>
            <a:endParaRPr lang="en-US" altLang="ko-KR">
              <a:solidFill>
                <a:srgbClr val="000080"/>
              </a:solidFill>
            </a:endParaRPr>
          </a:p>
        </p:txBody>
      </p:sp>
      <p:sp>
        <p:nvSpPr>
          <p:cNvPr id="21519" name="Oval 15">
            <a:extLst>
              <a:ext uri="{FF2B5EF4-FFF2-40B4-BE49-F238E27FC236}">
                <a16:creationId xmlns:a16="http://schemas.microsoft.com/office/drawing/2014/main" id="{D5E4294C-2FAF-476C-AF8A-592AC533D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5943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1520" name="Text Box 16">
            <a:extLst>
              <a:ext uri="{FF2B5EF4-FFF2-40B4-BE49-F238E27FC236}">
                <a16:creationId xmlns:a16="http://schemas.microsoft.com/office/drawing/2014/main" id="{66D149B4-C2A0-46D9-B5E2-78AFC85B3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5715000"/>
            <a:ext cx="979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solidFill>
                  <a:srgbClr val="000080"/>
                </a:solidFill>
              </a:rPr>
              <a:t>Origin</a:t>
            </a:r>
          </a:p>
        </p:txBody>
      </p:sp>
      <p:sp>
        <p:nvSpPr>
          <p:cNvPr id="21521" name="Line 17">
            <a:extLst>
              <a:ext uri="{FF2B5EF4-FFF2-40B4-BE49-F238E27FC236}">
                <a16:creationId xmlns:a16="http://schemas.microsoft.com/office/drawing/2014/main" id="{0BECD8CF-043D-466B-A704-813E85D8DF6C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3810000"/>
            <a:ext cx="838200" cy="2133600"/>
          </a:xfrm>
          <a:prstGeom prst="line">
            <a:avLst/>
          </a:prstGeom>
          <a:noFill/>
          <a:ln w="19050">
            <a:solidFill>
              <a:srgbClr val="000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522" name="Line 18">
            <a:extLst>
              <a:ext uri="{FF2B5EF4-FFF2-40B4-BE49-F238E27FC236}">
                <a16:creationId xmlns:a16="http://schemas.microsoft.com/office/drawing/2014/main" id="{457325DD-0DD1-4C43-9D39-3A0F60AEBFF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58000" y="4800600"/>
            <a:ext cx="457200" cy="114300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523" name="Freeform 19">
            <a:extLst>
              <a:ext uri="{FF2B5EF4-FFF2-40B4-BE49-F238E27FC236}">
                <a16:creationId xmlns:a16="http://schemas.microsoft.com/office/drawing/2014/main" id="{7F256117-EB73-41DA-8FD8-BD5F6DB0120B}"/>
              </a:ext>
            </a:extLst>
          </p:cNvPr>
          <p:cNvSpPr>
            <a:spLocks/>
          </p:cNvSpPr>
          <p:nvPr/>
        </p:nvSpPr>
        <p:spPr bwMode="auto">
          <a:xfrm>
            <a:off x="6330950" y="3886200"/>
            <a:ext cx="225425" cy="190500"/>
          </a:xfrm>
          <a:custGeom>
            <a:avLst/>
            <a:gdLst>
              <a:gd name="T0" fmla="*/ 0 w 142"/>
              <a:gd name="T1" fmla="*/ 0 h 120"/>
              <a:gd name="T2" fmla="*/ 2147483647 w 142"/>
              <a:gd name="T3" fmla="*/ 2147483647 h 120"/>
              <a:gd name="T4" fmla="*/ 2147483647 w 142"/>
              <a:gd name="T5" fmla="*/ 2147483647 h 120"/>
              <a:gd name="T6" fmla="*/ 0 60000 65536"/>
              <a:gd name="T7" fmla="*/ 0 60000 65536"/>
              <a:gd name="T8" fmla="*/ 0 60000 65536"/>
              <a:gd name="T9" fmla="*/ 0 w 142"/>
              <a:gd name="T10" fmla="*/ 0 h 120"/>
              <a:gd name="T11" fmla="*/ 142 w 142"/>
              <a:gd name="T12" fmla="*/ 120 h 1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2" h="120">
                <a:moveTo>
                  <a:pt x="0" y="0"/>
                </a:moveTo>
                <a:lnTo>
                  <a:pt x="44" y="120"/>
                </a:lnTo>
                <a:lnTo>
                  <a:pt x="142" y="76"/>
                </a:lnTo>
              </a:path>
            </a:pathLst>
          </a:custGeom>
          <a:noFill/>
          <a:ln w="19050">
            <a:solidFill>
              <a:srgbClr val="000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524" name="Text Box 20">
            <a:extLst>
              <a:ext uri="{FF2B5EF4-FFF2-40B4-BE49-F238E27FC236}">
                <a16:creationId xmlns:a16="http://schemas.microsoft.com/office/drawing/2014/main" id="{B1BF487B-EFDB-4A8C-89FE-616E3C01C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953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solidFill>
                  <a:srgbClr val="000080"/>
                </a:solidFill>
              </a:rPr>
              <a:t>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sh_10">
  <a:themeElements>
    <a:clrScheme name="psh_10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사용자 지정 1">
      <a:majorFont>
        <a:latin typeface="Arial Black"/>
        <a:ea typeface="휴먼둥근헤드라인"/>
        <a:cs typeface=""/>
      </a:majorFont>
      <a:minorFont>
        <a:latin typeface="Corbel"/>
        <a:ea typeface="함초롬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</a:objectDefaults>
  <a:extraClrSchemeLst>
    <a:extraClrScheme>
      <a:clrScheme name="psh_10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_10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_10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_10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_10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01 Introduction</Template>
  <TotalTime>1433</TotalTime>
  <Words>687</Words>
  <Application>Microsoft Office PowerPoint</Application>
  <PresentationFormat>화면 슬라이드 쇼(4:3)</PresentationFormat>
  <Paragraphs>229</Paragraphs>
  <Slides>25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맑은 고딕</vt:lpstr>
      <vt:lpstr>함초롬돋움</vt:lpstr>
      <vt:lpstr>Arial Black</vt:lpstr>
      <vt:lpstr>Corbel</vt:lpstr>
      <vt:lpstr>Tahoma</vt:lpstr>
      <vt:lpstr>Times New Roman</vt:lpstr>
      <vt:lpstr>Wingdings</vt:lpstr>
      <vt:lpstr>psh_10</vt:lpstr>
      <vt:lpstr>Equation</vt:lpstr>
      <vt:lpstr>Image</vt:lpstr>
      <vt:lpstr>Graphical Models</vt:lpstr>
      <vt:lpstr>Overview</vt:lpstr>
      <vt:lpstr>3D Geometric Primitives</vt:lpstr>
      <vt:lpstr>3D Point</vt:lpstr>
      <vt:lpstr>3D Vector</vt:lpstr>
      <vt:lpstr>3D Line</vt:lpstr>
      <vt:lpstr>3D Ray</vt:lpstr>
      <vt:lpstr>3D Line Segment</vt:lpstr>
      <vt:lpstr>3D Plane</vt:lpstr>
      <vt:lpstr>3D Polygon</vt:lpstr>
      <vt:lpstr>3D Sphere</vt:lpstr>
      <vt:lpstr>3D Object Representations</vt:lpstr>
      <vt:lpstr>Point Cloud</vt:lpstr>
      <vt:lpstr>Point Cloud</vt:lpstr>
      <vt:lpstr>Range Image</vt:lpstr>
      <vt:lpstr>Range Image</vt:lpstr>
      <vt:lpstr>Polygon Soup</vt:lpstr>
      <vt:lpstr>3D Object Representations</vt:lpstr>
      <vt:lpstr>Mesh</vt:lpstr>
      <vt:lpstr>Subdivision Surfaces</vt:lpstr>
      <vt:lpstr>Parametric Surfaces</vt:lpstr>
      <vt:lpstr>Implicit Surface</vt:lpstr>
      <vt:lpstr>3D Object Representations</vt:lpstr>
      <vt:lpstr>Voxels</vt:lpstr>
      <vt:lpstr>BSP Tree</vt:lpstr>
    </vt:vector>
  </TitlesOfParts>
  <Company>그래픽스연구실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Graphical Models</dc:title>
  <dc:creator>kucg</dc:creator>
  <cp:lastModifiedBy>Taejung Park</cp:lastModifiedBy>
  <cp:revision>229</cp:revision>
  <dcterms:created xsi:type="dcterms:W3CDTF">2002-10-02T10:03:17Z</dcterms:created>
  <dcterms:modified xsi:type="dcterms:W3CDTF">2019-09-04T13:56:26Z</dcterms:modified>
</cp:coreProperties>
</file>